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24.xml" ContentType="application/vnd.openxmlformats-officedocument.presentationml.notesSlide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25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7" r:id="rId2"/>
    <p:sldId id="479" r:id="rId3"/>
    <p:sldId id="461" r:id="rId4"/>
    <p:sldId id="504" r:id="rId5"/>
    <p:sldId id="480" r:id="rId6"/>
    <p:sldId id="481" r:id="rId7"/>
    <p:sldId id="515" r:id="rId8"/>
    <p:sldId id="516" r:id="rId9"/>
    <p:sldId id="519" r:id="rId10"/>
    <p:sldId id="520" r:id="rId11"/>
    <p:sldId id="517" r:id="rId12"/>
    <p:sldId id="518" r:id="rId13"/>
    <p:sldId id="521" r:id="rId14"/>
    <p:sldId id="522" r:id="rId15"/>
    <p:sldId id="523" r:id="rId16"/>
    <p:sldId id="524" r:id="rId17"/>
    <p:sldId id="525" r:id="rId18"/>
    <p:sldId id="532" r:id="rId19"/>
    <p:sldId id="505" r:id="rId20"/>
    <p:sldId id="526" r:id="rId21"/>
    <p:sldId id="531" r:id="rId22"/>
    <p:sldId id="506" r:id="rId23"/>
    <p:sldId id="527" r:id="rId24"/>
    <p:sldId id="530" r:id="rId25"/>
    <p:sldId id="529" r:id="rId26"/>
    <p:sldId id="483" r:id="rId27"/>
    <p:sldId id="484" r:id="rId28"/>
    <p:sldId id="533" r:id="rId29"/>
    <p:sldId id="317" r:id="rId30"/>
    <p:sldId id="485" r:id="rId31"/>
    <p:sldId id="534" r:id="rId32"/>
    <p:sldId id="535" r:id="rId33"/>
    <p:sldId id="486" r:id="rId34"/>
    <p:sldId id="488" r:id="rId35"/>
    <p:sldId id="487" r:id="rId36"/>
    <p:sldId id="536" r:id="rId37"/>
    <p:sldId id="537" r:id="rId38"/>
    <p:sldId id="489" r:id="rId39"/>
    <p:sldId id="491" r:id="rId40"/>
    <p:sldId id="492" r:id="rId41"/>
    <p:sldId id="538" r:id="rId42"/>
    <p:sldId id="393" r:id="rId43"/>
    <p:sldId id="539" r:id="rId44"/>
    <p:sldId id="540" r:id="rId45"/>
    <p:sldId id="541" r:id="rId46"/>
    <p:sldId id="542" r:id="rId47"/>
    <p:sldId id="543" r:id="rId48"/>
    <p:sldId id="544" r:id="rId49"/>
    <p:sldId id="545" r:id="rId50"/>
    <p:sldId id="546" r:id="rId51"/>
    <p:sldId id="547" r:id="rId52"/>
    <p:sldId id="548" r:id="rId53"/>
    <p:sldId id="549" r:id="rId54"/>
    <p:sldId id="550" r:id="rId55"/>
    <p:sldId id="551" r:id="rId56"/>
    <p:sldId id="556" r:id="rId57"/>
    <p:sldId id="557" r:id="rId58"/>
    <p:sldId id="558" r:id="rId59"/>
    <p:sldId id="552" r:id="rId60"/>
    <p:sldId id="311" r:id="rId61"/>
    <p:sldId id="493" r:id="rId62"/>
    <p:sldId id="494" r:id="rId63"/>
    <p:sldId id="495" r:id="rId64"/>
    <p:sldId id="496" r:id="rId65"/>
    <p:sldId id="497" r:id="rId66"/>
    <p:sldId id="498" r:id="rId67"/>
    <p:sldId id="490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E375A2"/>
    <a:srgbClr val="574033"/>
    <a:srgbClr val="8FD2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721"/>
  </p:normalViewPr>
  <p:slideViewPr>
    <p:cSldViewPr snapToGrid="0" snapToObjects="1">
      <p:cViewPr varScale="1">
        <p:scale>
          <a:sx n="76" d="100"/>
          <a:sy n="76" d="100"/>
        </p:scale>
        <p:origin x="72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05.09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1685 2099 24575,'0'-38'0,"0"2"0,0-3 0,0 5 0,0-5 0,0 1 0,0-10 0,6-8 0,0 0 0,7-6 0,-2 13 0,2-5 0,3 14 0,-4-6 0,9 12 0,-3-11 0,-1 5 0,11-15 0,-14 19 0,15-16 0,-12 18 0,5-7 0,1-4 0,-1 11 0,0-5 0,0 7 0,-1 0 0,1-1 0,-1 1 0,1 0 0,-1-1 0,0 7 0,0-5 0,-6 10 0,5-5 0,-10 11 0,4-3 0,-5 8 0,1-9 0,-1 4 0,1-5 0,0-5 0,1-15 0,0 4 0,2-24 0,3 18 0,-2-20 0,3 13 0,-5 1 0,-6 10 0,3 11 0,-8 2 0,8 5 0,-8 0 0,7 5 0,-7 2 0,12-5 0,-11 2 0,10-3 0,-7 5 0,0 5 0,3 4 0,-4-3 0,5 7 0,4-3 0,-2 18 0,3 18 0,-1 26 0,0 24 0,0-6-330,-9-22 0,0 0 330,8 24 0,-11-24 0,-1 2 0,6 37 0,-5-31 0,-2-2 0,1 16 0,0-12 0,0-3 0,0-12 0,0 48 0,0-39 0,0 13 0,-5-7 0,3-8 0,-9-2 660,10-8-660,-4 1 0,5 0 0,0-7 0,0-1 0,0-7 0,0 7 0,0-5 0,0 4 0,0-11 0,0 4 0,0-10 0,0 4 0,0-10 0,0-2 0,0-4 0,0 0 0,0 0 0,0 0 0,12-4 0,0-1 0,17-4 0,4 0 0,1 0 0,19 0 0,-18 0 0,33 0 0,-30 0 0,47 0 0,-45 0 0,37 5 0,-19 9 0,7 5 0,-7 1 0,2 4 0,-3-4 0,-5-1 0,16 0 0,-26-8 0,12 1 0,-7 0 0,0-1 0,-7-4 0,5 3 0,-17-9 0,4 5 0,-12-6 0,-6 0 0,0 4 0,-5-3 0,0 2 0,0 1 0,-1-3 0,1 7 0,0-7 0,0 3 0,0-4 0,0 0 0,-1 0 0,-3 12 0,-1-5 0,-12 10 0,-9-7 0,-16 6 0,-1-4 0,-19 11 0,17-6 0,-32 8 0,31-7 0,-32 6 0,27-11 0,-19 11 0,12-6 0,-5 7 0,-1-7 0,13 3 0,-11-7 0,13 2 0,0 0 0,1-4 0,6 3 0,7 0 0,0-4 0,7 4 0,-1-6 0,5 1 0,-4-1 0,-4 5 0,1 1 0,-7 1 0,4-2 0,4 0 0,-4-2 0,10 1 0,1-3 0,5-2 0,0-3 0,0 3 0,0-7 0,0 7 0,0-7 0,0 7 0,0-7 0,0 7 0,4-3 0,-3 4 0,7-1 0,-3 1 0,4 5 0,0 6 0,0 29 0,0 2 0,0 38 0,7-4-492,0-30 0,1 2 422,0-1 1,1 2 69,6 9 0,0 1 0,-6-4 0,-1-1 0,4 6 0,-1-3 0,4 31 0,-8-42 0,0-2 0,7 32-425,0 8 425,0-3 0,-7-16 0,6 6 0,-6 2 0,1-20 0,4 15 0,-5-27 0,0 6 983,4-2-868,-10-14 335,9 13-450,-9-28 0,4 9 0,-1-25 0,-3 0 0,-25-29 0,-6 2 0,-26-33 0,5 6 0,1-1 0,-3-11 0,2 10 0,-2-11 0,8 1 0,2-1 0,12 9 0,-21-22 0,25 33 0,-18-26 0,15 22 0,-1-7 0,-7-2 0,6 2 0,2 0 0,1 8 0,6 2 0,0 11 0,3-3 0,9 14 0,-4-2 0,6 6 0,4 3 0,-3 1 0,7 1 0,-7 3 0,-1-4 0,3 0 0,-5 0 0,6 4 0,-5-8 0,1 7 0,0-8 0,0 5 0,0 4 0,4-3 0,-3 3 0,7-4 0,-11 1 0,6-1 0,-7 0 0,4 0 0,-1-5 0,1 4 0,0-4 0,-5 0 0,4-1 0,-4 0 0,4-3 0,1 8 0,-1-4 0,1 0 0,0 4 0,-1 0 0,5 2 0,-2 7 0,2-11 0,-4 10 0,0-6 0,0 4 0,0 3 0,0-3 0,0 4 0,0 0 0,0 0 0,0 0 0,-5 0 0,4 0 0,-9 0 0,4 0 0,-10 0 0,-2 0 0,1 0 0,-5 5 0,-3 7 0,0 4 0,-11 8 0,11-3 0,-27 4 0,29-4 0,-27 4 0,24-3 0,-12 1 0,0-5 0,7 3 0,-6-3 0,6 5 0,-7 0 0,7 0 0,-6 0 0,11 4 0,-11-2 0,5-2 0,0-1 0,-4-4 0,11-2 0,-11 1 0,11-1 0,-12-3 0,6 3 0,0-5 0,-6 0 0,12 0 0,-11 1 0,11-1 0,-5 0 0,7-1 0,5 1 0,-4-5 0,10 2 0,-8-7 0,13 8 0,-2-8 0,9 3 0,4-8 0,1-27 0,15-1 0,2-24 0,18-6 0,0 4 0,18-25 0,-9 17 0,6 4 0,-1 0 0,-1 16 0,1-5 0,4 1 0,-12 13 0,10 1 0,-10 2 0,8 9 0,-10-3 0,4 6 0,0-1 0,-4-5 0,4 4 0,-4-9 0,13-5 0,-8-7 0,17-7 0,-17-4 0,9 3 0,-17 5 0,10-1 0,-12 7 0,1-1 0,-8 8 0,-8 10 0,-5 10 0,-1 1 0,-4 5 0,-23 4 0,-1 1 0,-15 0 0,3-2 0,10-8 0,-10-3 0,4-4 0,-8-13 0,-6-4 0,2-13 0,2 8 0,-6-13 0,10 6 0,-12-16 0,14 17 0,-13-13 0,12 17 0,-14-14 0,-1-8 0,9 25 0,-8-22 0,12 34 0,-3-13 0,-5 1 0,11 7 0,-8-1 0,11 9 0,1 1 0,1 8 0,6-1 0,5 9 0,1 1 0,5 0 0,0 4 0,31 1 0,1 4 0,38 0 0,-5 5 0,-7 1 0,11 13 0,7-5 0,-7 9 0,36-1 0,-50-4 0,39 2 0,-33-2 0,19-4 0,-15 9 0,23-2 0,-33-2 0,40 7 0,-49-13 0,48 19 0,-45-17 0,37 17 0,-19-7 0,-6-4 0,8 8 0,-18-4 0,13 8 0,-11-2 0,-3 0 0,-10-15 0,-10 3 0,-1-8 0,-1 3 0,-9-5 0,8 0 0,-8 0 0,9 1 0,-9-1 0,3 0 0,-4 0 0,0-4 0,0 3 0,0-7 0,-1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5:36.594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 1194 24575,'0'-47'0,"0"0"0,6-15 0,2-13 0,11-10-492,-5 35 0,1 1 248,14-35 244,-7 28 0,-1 2 0,8-25 0,-7 24 0,-1 3 0,0-2 401,16-18-401,-17 31 203,9-7-203,-6 7 0,4 7 0,-10 9 624,8 4-624,-10 6 0,4 5 0,1 1 0,0 8 0,-1-3 0,6-1 0,2 3 0,12-2 0,1 4 0,7-6 0,-1 5 0,1-4 0,0 5 0,0 0 0,-7 0 0,13 0 0,-17 0 0,5 0 0,-16 0 0,0 0 0,-4 0 0,10 0 0,-10 4 0,10 2 0,-10 8 0,9-2 0,-9 7 0,10-8 0,-14 8 0,7-8 0,-14 3 0,4 0 0,-5-4 0,1 8 0,-1-3 0,1 5 0,0 5 0,6 22 0,-4-9 0,4 21 0,-5-25 0,-5 11 0,4-5 0,-8 7 0,8-6 0,-9 4 0,9-5 0,-9 7 0,4 0 0,-5-7 0,0 5 0,0-11 0,0 5 0,0-1 0,0-4 0,0 5 0,0-7 0,0 0 0,0 0 0,0 7 0,0-5 0,0 11 0,0-5 0,-6 29 0,0-17 0,-6 16 0,0-21 0,0 0 0,0 0 0,1-7 0,0-7 0,5-8 0,-3-5 0,8-5 0,-8 3 0,3 2 0,-4 1 0,-5 10 0,-2-4 0,-12 13 0,6-6 0,-20 23 0,17-21 0,-17 26 0,12-13 0,-9 16 0,7-9 0,-4-5 0,18-12 0,-3-6 0,7-11 0,3 14 0,-8-12 0,8 9 0,-8-2 0,-4 4 0,2-6 0,-7 10 0,8-13 0,0 6 0,-1 1 0,6-7 0,1-5 0,5-3 0,1-8 0,0 4 0,-5-5 0,-5 8 0,-2 0 0,-2 6 0,3-3 0,0-1 0,-6 8 0,4-6 0,-5 6 0,7-2 0,0-4 0,-1 10 0,1-10 0,-1 4 0,1-10 0,1 3 0,4-7 0,1 2 0,9-4 0,-3-4 0,3 3 0,-4-7 0,0 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5:49.286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1833 982 24575,'-74'0'0,"1"0"0,2 0 0,-3 0 0,8 0 0,-21-6 0,26-7 0,-5-2 0,11-14 0,13-3 0,-7-1 0,10-13 0,-8-28 0,26 12 0,-5-7 0,22 37 0,8 27 0,5 1 0,18 4 0,1 0 0,12 15 0,-5 12 0,2 22 0,-11-5 0,9 10 0,-21-6 0,15 2 0,-16 5 0,4-9 0,-10-5 0,-2-8 0,-5-8 0,0-10 0,-14-1 0,-11-9 0,-9 0 0,-39-5 0,25-10 0,-29-16 0,34-18 0,7 0 0,-1-10 0,13 13 0,-5-1 0,11 3 0,7 12 0,7 2 0,4 5 0,0 5 0,8 6 0,9 5 0,9 4 0,7 0 0,-7 0 0,5 4 0,-10 2 0,4 8 0,-5 2 0,-6-2 0,0 0 0,-9-5 0,-1 0 0,-4 0 0,0-1 0,-25-3 0,5-1 0,-23-4 0,4 0 0,5-9 0,-5-3 0,12-9 0,1-5 0,11 5 0,-1-10 0,11 10 0,0-5 0,5 7 0,0-1 0,0 5 0,0 1 0,0 5 0,0 0 0,0 0 0,0 0 0,0 0 0,0 0 0,-4 0 0,-1 0 0,-9-4 0,4 2 0,-14-3 0,2-1 0,-11-2 0,1 0 0,-7-4 0,5 9 0,-11-5 0,11 6 0,1 0 0,8 5 0,5 2 0,5 4 0,1 0 0,5 0 0,29 18 0,-3-9 0,39 17 0,-14-15 0,20-4 0,-7-2 0,1-5 0,-1 0 0,-15 0 0,-7 0 0,-8 0 0,-10 0 0,-1 0 0,-6 0 0,-3-8 0,-14-2 0,-2-5 0,-13 1 0,4 9 0,0-4 0,5 4 0,2-5 0,-1 5 0,4 1 0,0 0 0,6 22 0,4-4 0,0 23 0,-5-5 0,-1 0 0,-10 7 0,-1-6 0,-10 1 0,-1-7 0,-11-5 0,5-5 0,-5-1 0,1-5 0,-3-5 0,6-1 0,-2-5 0,16 0 0,0 0 0,8 0 0,4 0 0,0 0 0,43 0 0,-14 5 0,37 1 0,-25 10 0,1 6 0,-10 6 0,-1 6 0,-11-2 0,-6 0 0,0 0 0,-5-5 0,-4-2 0,-12-9 0,0-2 0,-15-8 0,4-2 0,0-4 0,2-4 0,9-12 0,0-28 0,10 6 0,0-30 0,6 26 0,0-13 0,0 15 0,0 1 0,8 17 0,9 6 0,9 12 0,7 4 0,8 0 0,-17 14 0,11 11 0,-23 15 0,6 14 0,-12-5 0,0 12 0,-6-19 0,-10 4 0,-8-12 0,-16-6 0,-10 7 0,4-15 0,-7 3 0,13-12 0,-5-5 0,6-1 0,7-5 0,0-5 0,6-10 0,9-7 0,1-11 0,10-13 0,0 10 0,4-5 0,6 15 0,18 10 0,0 6 0,10 5 0,1 5 0,-5 0 0,5 5 0,-12 10 0,-5 14 0,1 27 0,-15-12 0,4 17 0,-12-21 0,0 7 0,-9-12 0,-7-3 0,-11-16 0,-19 0 0,10-9 0,-4-2 0,9-14 0,3-29 0,-2-17 0,12-25 0,5-2 0,13 8 0,0 16 0,0 6 0,11 11 0,14-2 0,0 18 0,14 8 0,-13 17 0,1 0 0,-2 0 0,-5 15 0,-3 9 0,-1 24 0,-3 16 0,-6 9 0,-1 1 0,-5-23 0,-2-2 0,-9 8 0,-8 19 0,-11-42 0,-19 2 0,5-11 0,-12-7 0,8-12 0,0-12 0,17-9 0,-9-22 0,11-21 0,1-16 0,7-17-674,14-2 674,6 0 0,0 2 0,0 32 0,10-2 0,9 26 0,9 5 0,6 8 0,-2 16 674,-6 1-674,10 20 0,-13 3 0,4 28 0,-10 3 0,-5 7 0,1 14 0,-7-12 0,0 13 0,-6 10 0,0-6 0,0 16 0,0-9-486,0 8 486,0-6 0,-5-8 0,-8 1 0,-1-19 0,-6 14 0,13-16 0,-4-2 0,10-19 0,-4-4 486,5-11-486,0-5 0,0-2 0,4-8 0,18-1 0,8-4 0,24 0 0,2-11 0,-7 3 0,11-16 0,-18 11 0,12-5 0,-14 7 0,-6 0 0,-9 5 0,-10 2 0,-2 4 0,-51 0 0,4 0 0,-52 0 0,20 0 0,-14 0 0,7-18 0,19 4 0,-6-16 0,31 3 0,-13-10 0,16-13 0,8-8 0,12-5 0,6-1 0,0 20 0,33-25 0,-11 41 0,16-3 0,5 1 0,11 4 0,35 4 0,-24 11 0,7 11 0,-1 0 0,-11 17 0,-16 14 0,-4 9 0,6 38-492,-18-17 0,-4 2 458,-11-12 1,-5 0 33,0 42-523,-2-3 523,-24-8 0,-1-27 0,-25 0 0,-21-21 0,2-7 0,-17-6 0,16-16 983,1-16-944,11-14-39,-5-23 0,21-27 0,-3-3-69,29 29 1,3-2 68,-5-42 0,12 15 0,0 24 0,0 2 0,0 3 0,12-38 0,7 43 0,19-7 0,34 8 0,-9 17 0,29 2 0,-27 17 0,7 1 0,-9 6 0,0 17 689,-5 10-689,0 25 0,-20-7 0,8 34 0,-26-25 0,-6-7 0,-1 3 0,0 26 0,-5-7 0,-2-1 0,-11-19 0,-7 7 0,-12-7 0,-11-14 0,-7-6 0,-12-11 0,-2-6 0,0-6 0,1-6 0,7-17 0,4-10 0,11-32 0,9-9 0,16-23 0,4 35 0,2 0 0,7-20 0,13 18 0,6 7 0,6 16 0,43-20 0,-24 43 0,23 0 0,-7 12 0,-1 0 0,-8 17 0,-12 15 0,8 31 0,-9 20-480,-17-36 0,-2 2 480,-4 2 0,-3 0 0,2-1 0,-2 2-268,-5 9 1,-2-1 267,4 30 0,-8 2 0,-6-44 0,-5-15 0,-10-7 934,-14-10-934,-11-5 561,-7-6-561,5-21 0,0-16 0,5-19 0,-3-29-912,5-5 912,19 30 0,2-2 0,6 4 0,2 1 0,-1-36-54,7 10 54,0 22 0,4 6 0,41-4 0,-15 34 0,53-3 909,-39 23-909,13 16 0,-8 18 0,-1 28 0,1 14-354,-24-30 0,-1 1 354,12 46 0,-17-37 0,-1 0 0,-6-4 0,-1 1 0,0 4 0,-1-2 0,-2 22 0,-3-23 0,-3-2 0,-8 11 0,-10 9 0,-15-19 0,-26-20 0,-3-1 0,-19-12 0,5-14 0,-8-19 0,6-14 0,12-1 0,5-22 765,10 17-765,7-3 0,7 8 0,10 7 0,6 2 0,4 8 0,2 3 0,8 4 0,-3-1 0,3-4 0,-9 0 0,4 0 0,-4-1 0,5 2 0,0 3 0,50 16 0,-13 3 0,51 16 0,-15 1 0,-13-6 0,17 13 0,-10-6 0,-6-1 0,8-1 0,-18-1 0,6-4 0,-6 4 0,-9-7 0,-3-1 0,-9-6 0,5 0 0,-12-5 0,5-1 0,-9 0 0,3 1 0,-4-1 0,0-1 0,0 1 0,0-4 0,0-1 0,-1 0 0,1 1 0,-4 4 0,7 0 0,-6 0 0,3-1 0,-1 1 0,-3 0 0,3 0 0,1 0 0,0 0 0,0-1 0,0 1 0,0 0 0,0 0 0,-5 0 0,4 0 0,-3 0 0,0-1 0,3 1 0,-3 0 0,4 0 0,0 5 0,0-4 0,1 8 0,-1-8 0,0 4 0,-4-6 0,3 1 0,-7 0 0,7 0 0,-7 0 0,6 0 0,-6 0 0,7-1 0,-7 1 0,3 0 0,0 0 0,-3 0 0,3 0 0,0 0 0,5-5 0,1-8 0,4-13 0,-3-23 0,1-10 0,6-13 0,2-9 0,7-2-717,1-17 717,7-2 0,-20 42 0,0 0 0,20-42 0,-20 43 0,-1 0 0,13-34 0,1-7-68,-7 25 68,3-4 0,-4 14 0,-1 0 0,4 2 0,-11 13 714,9 8-714,-10 13 71,2 6-71,-4 5 0,-4 0 0,3 4 0,-34 38 0,-1 6 0,-3-2 0,-5 3 0,-29 31 0,7-15 0,-3 10 0,15-26 0,-7 12 0,15-27 0,-2-2 0,18-18 0,0 0 0,6-33 0,9-15 0,1-40 0,4 32 0,2-1-478,-2-5 0,2-1 478,0-4 0,5 0 0,6-2 0,5 3 0,19-30 0,-8 39 0,3 4 0,22-15-109,8 0 109,-9 18 0,-5 25 0,-8 10 0,-7 10 0,-10 4 950,-1 25-950,-16 18 115,1 27-115,-6 7 0,0 1 0,-5-22 0,-13 8 0,-8-24 0,-11 5 0,0-7 0,9-18 0,1-3 0,-2-11 0,7-4 0,-13-6 0,23-16 0,-9-29 0,20-15 0,-5-30-576,6-4 576,0 1 0,4 43 0,5 0 0,26-36 0,2 15 0,22 6 0,-10 26 0,-5 3 0,8 17 0,-18 9 0,-1 10 0,-8 0 576,-8 28-576,-7 7 0,-4 29 0,-6 7 0,-5-19 0,-30 38 0,-1-40 0,-19 21 0,14-35 0,1-7 0,6-12 0,-5-1 0,0-10 0,5-1 0,1-10 0,1-11 0,7-29 0,1-8 0,10-36 0,8-6-492,6 44 0,0-2 419,-1-8 0,2 0 73,11 6 0,4 2-201,-1-1 0,3 2 201,33-29 0,3 6 0,-8 28 0,6-4 0,-10 25 0,5 7 0,-23 15 0,1 8 983,-20 25-860,-1 18-123,-4 35 0,-13 11-378,0-37 1,-5 0 377,-4-2 0,-3 0 0,-5 4 0,-2 0 0,0-3 0,1-2-209,-19 23 209,-4-1 0,17-38 0,-5 5 0,9-10 0,6-9 0,8-9 983,5-10-798,5-4 37,0 0-222,0-8 0,4-23 0,0-13 0,5-19 0,0-9 0,0-1 0,17-1 0,12 0-463,19-1 463,13 11 0,-18 10 0,11 5 0,-18 25 0,6-11 0,-4 12 0,-11 7 0,-7 5 463,-6 3-463,-5 7 0,0-3 0,-1 0 0,1-1 0,-4-9 0,4-1 0,-4-19 0,1 5 0,3-12 0,-3 9 0,0 0 0,3 5 0,-7-4 0,2 15 0,-4-9 0,0 10 0,4-4 0,-3-1 0,4 0 0,-1 5 0,-3-3 0,6 8 0,-6-4 0,7 9 0,-7 38 0,3-15 0,-4 30 0,0-33 0,-9-1 0,3-9 0,-7 0 0,4-5 0,0 0 0,-1-15 0,5-9 0,0-10 0,5-11 0,0 4 0,0 1 0,0 1 0,0 12 0,8 2 0,9 9 0,10 1 0,-1 9 0,5 1 0,-10 5 0,4 0 0,0 0 0,-4 0 0,4 0 0,-9 15 0,3-3 0,-8 19 0,9 16 0,-13-3 0,3 11 0,-10-17 0,-4-11 0,-6-2 0,-11-5 0,0-4 0,-10-5 0,10-7 0,-4-4 0,5 0 0,4-15 0,1-9 0,9-16 0,1-1 0,5-4 0,0 11 0,0-5 0,0 12 0,18 2 0,-5 14 0,22 2 0,-14 9 0,10 0 0,-5 0 0,1 9 0,5 9 0,-9 15 0,0 2 0,0 18 0,-5-11 0,1 12 0,-3-7 0,-4 0 0,-5-1 0,-2-11 0,-5 2 0,0-20 0,0 2 0,-9-10 0,-2-4 0,-9-1 0,1-8 0,3-11 0,1-14 0,3-40 0,6 8 0,0-16 0,6 23 0,0 7 0,0 12 0,0 3 0,9 17 0,2 0 0,4 10 0,3 0 0,-3 5 0,5 5 0,-5 10 0,0 14 0,-3 11 0,-1 7 0,1 0 0,-6 7 0,0 2 0,-6 0 0,0 5 0,0 9 0,0-11 0,0 9 0,0-22 0,0 1 0,0-6 0,0 4 0,0-17 0,0 9 0,-5-16 0,4 0 0,-3-8 0,4-4 0,-4-55 0,-3 9 0,2-57 0,-1 36 0,6-20 0,0 20 0,0-6 0,0 16 0,0 9 0,4 17 0,6 7 0,0 11 0,8 4 0,-8 0 0,4 4 0,-4 18 0,0 1 0,2 30 0,-6-4 0,-1 31 0,-5-4 0,0 15 0,0-9 0,0-16 0,-6 12 0,-6-20 0,-9 13 0,-4-8 0,-9 1 0,9-14 0,-6-14 0,16-17 0,1-9 0,5-1 0,4-1 0,-3-3 0,3 7 0,0-6 0,-3 7 0,3 0 0,-5 8 0,0 0 0,4 10 0,-4-5 0,9 1 0,-8 4 0,7-10 0,-2-1 0,4-6 0,0-6 0,0 1 0,0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5:56.18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2060 1723 24575,'-47'-46'0,"1"2"0,-6-14 0,-15 4-984,2-14 743,-12 8 241,6-10 0,25 31 400,-17-11-400,18 18 203,-15-19-203,-9 9 0,-2 3 0,1-4-213,4 8 1,0 5 212,12 12 609,12 10-609,-11-9 0,13 11 0,-1-1 0,-4-3 0,11 8 438,-11-3-438,11 5 0,-11 0 0,11 0 0,-5 0 0,0 0 0,5 0 0,-5 0 0,13 0 0,-5 5 0,10 5 0,-10 6 0,4 5 0,0 0 0,-6 13 0,11-11 0,-7 16 0,2-11 0,4 4 0,-5 8 0,11-6 0,-4 5 0,8-1 0,-3-4 0,5 11 0,0-11 0,-1 5 0,6-7 0,-4 7 0,9-6 0,-9 13 0,8-13 0,-3 13 0,5-13 0,0 6 0,0 0 0,0-5 0,0 11 0,0-5 0,0 7 0,0 0 0,0-1 0,5 1 0,2 7 0,5-5 0,9 19 0,-6-17 0,5 3 0,-4-15 0,-4-7 0,8 0 0,4 9 0,-1-13 0,5 11 0,8 4 0,-5-6 0,13 13 0,-15-16 0,11 2 0,-9-2 0,11 3 0,0-1 0,-6-7 0,4 0 0,-7-1 0,6-5 0,-3 5 0,37 12 0,-18-12 0,23 19 0,-16-21 0,-12-1 0,12-1 0,-6-5 0,7 7 0,0-7 0,1 0 0,-1-7 0,27 2 0,-27-1-220,-6-9 1,2 0 219,12 7 0,14-9 0,11 10 0,-40-5 0,2 0 0,-1 1 0,-1 4 0,32 2 0,-23-7 0,8 4 0,1-9 0,-21 4 0,1 0 0,19-5 0,26 5 0,-43-6 0,-2 6 0,-13-5 0,-8 4 0,-8-5 0,-10 0 439,-2 0-439,-4 0 0,0 0 0,0 0 0,-4-22 0,3 7 0,3-30 0,6 17 0,13-25 0,-7 17 0,6-16 0,-6 11 0,7-7 0,-5 0 0,4 6 0,-6-3 0,-6 11 0,4-5 0,-4 7 0,0-7 0,3 5 0,-7-11 0,9-3 0,-10 11 0,12-21 0,-5 5 0,0 2 0,6-17 0,-6 18 0,6-13 0,-5-9 0,4 7 0,-10-7 0,5 9 0,-7-1 0,1 1 0,-1-1 0,1 1 0,0 0 0,-6-1 0,-2 1 0,1-9 0,-4 7 0,9-7 0,-9 9 0,-2-1 0,5-23 0,-4 25 0,-2 2 0,1-18 0,0-7 0,0 14 0,0-26 0,0 39 0,0-6 0,-11 2 0,-2 13 0,-11 2 0,1 1 0,1 12 0,-7-13 0,6 19 0,-12-13 0,7 13 0,-13-2 0,-2-6 0,-4 17 0,-9-11 0,7 12 0,-13-2 0,-15-3 0,9 9 0,-9 2 0,22 1 0,8 10 0,1-5 0,-1 6 0,0 0 0,0 0 0,6 0 0,-4 0 0,11 0 0,-11 6 0,11 0 0,1 4 0,7 1 0,11-2 0,-10 12 0,12 1 0,-8 11 0,6-6 0,3 4 0,-15 37 0,13-25 0,-10 45 0,13-46 0,-2 12 0,-5 9 0,9-13 0,-8 20 0,10-22 0,0 0 0,-3-9 0,9 7 0,-4-16 0,0 21 0,3-23 0,-3 5 0,0-2 0,4 9 0,-4-4 0,0 10 0,4-14 0,-4-5 0,5 4 0,-5 2 0,4-5 0,-4 9 0,5-7 0,0-8 0,-5 5 0,4-17 0,-3 4 0,4 5 0,0-3 0,0 5 0,0-3 0,0-8 0,0 4 0,-4-5 0,3 0 0,-3-1 0,4 1 0,4 5 0,-3 1 0,3 4 0,-4 1 0,0-1 0,0-4 0,0-1 0,0-5 0,0 0 0,0-1 0,0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02.08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2222 1676 24575,'0'-44'0,"0"0"0,0-3 0,0-24 0,0-7-492,1 28 0,-2-2 344,-5-5 0,-2 2 148,-2-41 0,-2 45 0,-3 1 0,-6-31-33,-7-10 33,1 15 0,6 25 0,-2 1 0,-13-27 0,11 30 0,0 1 0,-22-30 0,0 10 0,-11 0 0,-13 13 0,-2 4 0,13-4 0,0 5-194,-13 16 1,6 14 193,15 18 931,-28 0-931,15 0 0,-15 6 0,6 14 0,-7 8-240,-1 13 240,0 0 0,6 6-43,18-14 43,-4 11 0,2 2 0,-1-4 0,1 10 400,18-16-400,-8 8 0,11-7 0,-5 6 606,10-9-606,10 5 46,-20 21-46,22-15 0,-15 12 0,25-19 0,-14 17 0,12-5 0,-9 19 0,17-21 0,-5 6 0,9 0 0,-3 2 0,5 16 0,0-7 0,0 15 0,0-7 0,0 9 0,0 9 0,0-23-258,0-15 0,0 0 258,6 18 0,1 14 0,13 2 0,1-19 0,7 23 0,0 0 0,5-7 0,-18-35 0,1 1 0,3-5 0,2 3 0,5 30 0,0 2 0,-2-22 0,-1-1-393,-1 11 1,0-3 392,-1-15 0,-2-4 0,3 22-99,6 15 99,-3-12 493,-12-15-493,5-1 0,-7-15 0,0-12 801,-1-4-801,-1-14 106,-4 4-106,3-5 0,-7 4 0,8 8 0,-3 19 0,5-4 0,7 16 0,-6-4 0,12 8 0,-1 21 0,-3-25 0,2 8 0,-12-34 0,0-5 0,-1-8 0,-4-4 0,3-4 0,-3 7 0,4-1 0,1 13 0,0-3 0,0 4 0,4-5 0,-3-5 0,3 3 0,-5-8 0,-4 4 0,3-6 0,-3-3 0,4-1 0,14-4 0,0-5 0,19-6 0,6-8 0,8-6 0,15-7 0,12 3-687,1-4 687,-35 15 0,2 0 0,41-12 0,-36 12 0,0 0 0,-3 2 0,-1 2 0,4 2 0,0 1 0,-5-3 0,0 0 0,42-8 0,-43 11 0,0 0 0,43-16 0,-43 16 0,2-1 0,-1-2 0,0-1 0,0 0 0,0 1 0,1 2 0,-2 1 0,27-14 0,-24 14 0,0-1 0,18-14 0,-21 9 0,1-1 0,22-16-182,-2-5 182,-7 1 0,-15 7 0,11-5 0,-16 5 0,29-16 0,-27 14 0,1 1 0,-1 2 0,-5 2 340,2-1 1,-1-2-341,2-8 0,15-13 0,-7-7 0,1-1 0,1-9 0,2-7 0,-9 20 0,-15 10 0,0 1 0,8 1 0,15-36 0,-18 34 188,1-10-188,-7 7 0,-1 0 0,-7 2 0,-5 7 0,-2 1 0,-5 7 0,0 0 0,-1 5 0,-4-4 0,-2-5 0,-4 2 0,0-7 0,0 9 0,-10-7 0,-10-3 0,-11-8 0,-21-2 0,5 6 0,-21-14 0,15 12 0,0 0 0,-1 6 0,4 12 0,-8-8 0,4 6 0,-2 1 0,7 13 0,-5-5 0,7 9 0,-7-3 0,5 10 0,-5-4 0,13 5 0,-19 0 0,23-4 0,-16 9 0,20-4 0,7 5 0,-5 0 0,10 0 0,-5 0 0,1 0 0,-8 0 0,-1 0 0,-5 5 0,7 1 0,-7 5 0,5 5 0,-5 1 0,7-1 0,0 5 0,-7-4 0,5 5 0,-5-5 0,7 4 0,-7-4 0,4 11 0,-25 1 0,26-1 0,-12-6 0,27-8 0,4-4 0,-4-1 0,13 0 0,-7-3 0,8-3 0,-4 1 0,-10 2 0,3 4 0,-15 0 0,4 5 0,-5-3 0,5 8 0,-4-9 0,15 3 0,-8-4 0,13-1 0,-2-3 0,8-2 0,1-4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09.832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2156 2229 24575,'-43'-27'0,"-26"-9"0,-12-7-492,26 20 0,-3-1 0,1-2 0,-3-1 199,-13-2 1,-1 1 292,8 3 0,2 0 0,7 2 0,2 0 19,-5 0 1,4 2-20,-15-7 0,20 13 0,1 0 0,-16-9 598,-4 4-598,14 7 0,-11 1 0,-7 2 0,4 8 0,0 1 0,-5-4 0,2 0 491,17 4 1,8 2-197,9-1 343,12 0-638,-4 0 0,10 0 0,0 8 0,2 9 0,3 9 0,-7 13 0,6-5 0,-7 27 0,12-24 0,-13 31 0,12-26 0,-5 20 0,11-13 0,-4 5 0,10-8 0,-4 1 0,5 0 0,0 0 0,0 0 0,0-7 0,0 5 0,0-5 0,0 7 0,0-7 0,0 6 0,4-13 0,2 6 0,5-7 0,0 0 0,-1-5 0,1 4 0,-1-5 0,1 7 0,21 21 0,-16-22 0,22 28 0,-16-30 0,9 23 0,-1-16 0,5 10 0,-6-13 0,0 6 0,4-10 0,-3 9 0,-4-17 0,8 12 0,-7-12 0,6 5 0,-1-5 0,1-1 0,-1 1 0,6 0 0,-4 0 0,11-4 0,-11 2 0,11-7 0,3 3 0,22 6 0,-10-8 0,2 8 0,-17-11 0,-5 0 0,1 1 0,-3-1 0,1-5 0,1-1 0,7-5 0,0 0 0,7 0 0,19 0 0,-13 0 0,19 0 0,-15 0 0,29 0-490,-7 0 490,-36 0 0,1 0 0,30-7 0,10-1 0,2-6 0,-34 7 0,3 0 0,2-1 0,-1 1 0,-11 3 0,-2 0 0,10-4 0,-3 2 0,11 4 0,23-4 0,-18 0 0,-1 5 0,-9-5 0,-7 1 0,-2-2 0,-7-5 0,0 1 490,-13 0-490,4-1 0,-17 2 0,4 5 0,-10-4 0,-2 8 0,-4-3 0,0 4 0,0 0 0,-4-21 0,-1-5 0,-4-21 0,6-15 0,2-14 0,6-17-457,-7 43 1,0-2 456,3 1 0,1 0 0,1-5 0,0 0 0,-1 4 0,0-1 0,4-2 0,-1-2 0,-2 1 0,-1 0 0,1 4 0,-1 0 0,0-4 0,0 0 0,0-1 0,0 1 0,-3 4 0,0 0 0,3-4 0,0 0 0,-3-1 0,-1 2-355,1-25 355,-1 22 0,-1 0 0,-4-22 0,2 29 0,-1-1 0,-3-48 0,0 16 0,0 29 0,0 0 0,0 5 0,0-1 0,0-11 0,0 1 0,0 10 0,0 1 0,-2-1 0,-2 1 0,-10-32 0,-7 1 0,0 14 0,-3-2 0,-1 12 0,-8 0 0,-5 0 896,0 6-896,-6 1 372,7 12-372,-28-13 0,27 30 0,-44-32 0,44 37 0,-33-23 0,29 21 0,-12-1 0,7 2 0,0 10 0,0 2 0,-15 5 0,17 0 0,-51 0 0,47 0 0,-34 0 0,43 0 0,1 0 0,7 5 0,10-4 0,-2 4 0,9-1 0,-5 2 0,0 8 0,1-3 0,-8 14 0,-1-1 0,3 10 0,-6-6 0,13 3 0,-16 5 0,16-2 0,-10 7 0,11-1 0,1-16 0,1 21 0,5-27 0,4 19 0,-3-10 0,3 5 0,-6 14 0,0 4 0,0-1 0,0 4 0,6-13 0,-5 7 0,5-1 0,-1-5 0,-3 4 0,8-17 0,-8 9 0,9-16 0,-4 10 0,5-10 0,0 10 0,0-5 0,0 7 0,0 13 0,0-10 0,0 17 0,0-19 0,0 11 0,0-5 0,0 7 0,0-7 0,0 5 0,0-11 0,0-1 0,0-2 0,0-15 0,0 8 0,0-14 0,0 4 0,0-5 0,0 4 0,0 8 0,0 0 0,0 24 0,0-9 0,0 13 0,0-4 0,0-11 0,0 4 0,0-11 0,5-2 0,-4-10 0,3-2 0,-4-4 0,4 0 0,1 0 0,4-4 0,0 3 0,0-7 0,-1 7 0,1-7 0,0 2 0,0-3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17.772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1899 1558 24575,'0'-80'0,"0"7"0,-12-6-984,2-14 648,-17-3 336,16 41 0,-1-2 0,-5 6 0,-1 0 0,2-5 0,0 0 0,-4 10 0,-1-3 215,-11-38 0,-5-4-215,-6 17 0,-2 2 0,5-1 0,1 3 0,0 15 0,1 11 0,-2 20 219,-3-11-219,-4 15 0,-2-8 0,2 14 671,0 3-671,0 0 0,-7 10 0,12-4 0,-27 5 0,18 0 0,-21 5 0,9 8 0,13 5 0,-20 21 0,17-6 0,-7 7 0,7-10 0,18-3 0,-4-3 0,5 4 0,-1 6 0,1-3 0,8 10 0,0-8 0,9-1 0,-6 14 0,0-4 0,4 13 0,-4-1 0,9-6 0,-3 6 0,4 1 0,1-7 0,0 6 0,-4 7 0,8-3 0,-7 5 0,13-9 0,-3-7 0,5 7 0,0 10 0,0-12 0,0 16 0,0-19 0,0 7 0,0 6 0,0-14 0,0 14 0,6 2 0,1 1 0,12 7 0,0-9 0,15 17-711,-5 5 711,-9-34 0,2 0 0,1 2 0,0-1 0,-1 0 0,1-1 0,4 2 0,-2-1 0,5 33 0,9 3 0,-22-32 0,0-1 0,19 28 0,-16-28 0,-2-1 0,1 2 0,4-2 0,-5-8 0,6 1 0,1 16 0,-2-19 711,1 16-711,-2-26 0,-4 11 0,2-11 0,-8-1 0,3-8 0,-5-5 0,-1-5 0,1-2 0,-5-4 0,3-4 0,0-1 0,2-4 0,3 0 0,6 0 0,3 0 0,17-10 0,8-10 0,17-13 0,10 0-816,17-8 816,2 4 0,-42 16 0,0-1 0,42-15 0,-43 15 0,-1 2 0,20-2 0,-10 3 0,-2 2 0,1 3 0,4-1 0,3 0 0,15 0 0,-29 5 0,1-1 0,-2 0 0,-1 1-235,35-6 235,7-11 0,0 5 0,-7-5 0,6-7 0,-8-1 0,0-6 0,-7-6 0,8-3-398,-44 19 0,1-2 398,3 4 0,1-2 0,0-4 0,0-1 0,35-22 0,-36 23 0,-1-1 0,30-29 0,-32 29 0,0-1 0,-4 1 0,0-1 0,1 1 0,-1-1 0,29-34-173,-16 11 173,0 1 0,-6-16 0,-4 26 0,3-31 766,-20 38-766,3-20 232,-7 20-232,0-10 832,-7 18-832,0-12 190,-4 12-190,-2-18 0,-5 9 0,0-11 0,-11 7 0,-17-16 0,-13 3 0,-5 6 0,-5 4 0,-8 10 0,6 6 0,-12 1 0,3 9 0,11 10 0,-27-5 0,20 6 0,-14 6 0,9-5 0,7 11 0,2-5 0,7 6 0,0 0 0,6 0 0,3 0 0,5 0 0,1 0 0,0 0 0,-1 0 0,7 0 0,-5 0 0,4 5 0,-20 15 0,17-1 0,-17 17 0,20-13 0,-1 3 0,3-5 0,-2 5 0,-1 2 0,0-4 0,0 7 0,1-7 0,-2 10 0,5-6 0,-7-1 0,6 7 0,-2-10 0,-8 16 0,14-19 0,-1 1 0,8-4 0,-9 6 0,5-2 0,-5 1 0,9-9 0,0-5 0,4 0 0,-4 0 0,1 0 0,-2 1 0,0-1 0,-4 1 0,9-1 0,-4-4 0,5-1 0,4 0 0,1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24.782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1510 1377 24575,'-57'-40'0,"0"4"0,-9-9 0,-5 5-984,-12 6 569,32 9 0,-1 1 415,0 7 0,-1 1 0,6-3 0,0 1 376,-42-2-376,15 1 0,1 10 349,15-13-349,12 19 0,19-6 0,2 9 921,-27 0-921,-4 23 168,-15-7-168,14 19 0,17-7 0,12 0 0,-5 1 0,11 2 0,-5-4 0,10 12 0,-4 1 0,7 7 0,-3 35 0,4-2 0,6 16 0,0-7-476,7-7 476,0 2 0,0-1 0,0-4 0,0-5 0,0 8 0,6-9 0,1-1 0,5-9 0,7 0 0,-1-7 0,7-2 0,-2-7 0,6-5 476,-6-9-476,10 0 0,0-10 0,2 5 0,11-5 0,-6-5 0,35 4 0,-14-8 0,23 3 0,-3-3 0,-21-2 0,18 1 0,-13-6 0,27 6 0,-21-12 0,18 12 0,-25-12 0,9 5-220,-23-6 0,1 0 220,27 0 0,-18 0 0,-3 0 0,6 0 0,1 0 0,-1 0 0,-5 0 0,-5 0 0,1 0 0,12 0 0,16 0 0,0 0 0,-9 0 0,-1-6 0,-9-1 0,0-6 0,21-5 0,-29 5 0,18-4 0,-45 11 440,4-4-440,-12 9 0,-6-4 0,5 5 0,-9 0 0,3 0 0,-4 0 0,0 0 0,-4-14 0,-1 2 0,-4-26 0,11-4 0,-3-7 0,17-20 0,-5 2 0,8-24 0,-7 23-218,-6 9 1,-1 1 217,0 0 0,-3 5 0,0-2 0,1-11 0,2-16 0,0 1 0,-7-1 0,-1 0 0,-6 32 0,0-1 0,0-35 0,0 31 0,0 0 0,0-38 0,0 42 0,0 0 0,0 0 0,0-1 0,0-4 0,0 0 0,0-31 0,0 33 0,0 0 0,0-31 0,0-8 0,0 2 0,0-3 0,0 24 0,-5-5 0,-5 40 0,-7-2 0,-4 10 0,0 1 0,-5-1 0,-1 7 435,-5 3-435,0-4 0,-7 9 0,5-9 0,-11 9 0,4-5 0,-6 11 0,0 1 0,-15 5 0,18 0 0,-17 0 0,13 0 0,-1 0 0,-12 0 0,12 0 0,1 0 0,3 0 0,-3 9 0,5-6 0,-10 11 0,19-8 0,-11 6 0,11 4 0,-5-4 0,7 3 0,5-4 0,6-2 0,3 1 0,8-1 0,-4-4 0,5 3 0,0 2 0,-5 5 0,2 10 0,-15 10 0,14-7 0,-15 11 0,12-12 0,-1 5 0,2-5 0,5-7 0,5-6 0,-3-5 0,7-1 0,-3 6 0,-1 1 0,4 4 0,-8 7 0,8-5 0,-9 16 0,8 5 0,-3 0 0,0 11 0,4-20 0,-5 6 0,6-12 0,-4-2 0,3-10 0,-4-2 0,5-4 0,0 0 0,0 0 0,0 0 0,0 4 0,0 2 0,0 10 0,5 2 0,1-1 0,4 0 0,-5-12 0,4 10 0,-3-12 0,-1 7 0,3-10 0,-7 0 0,7 0 0,-3-1 0,4 1 0,-4 5 0,3 1 0,-2 10 0,4-4 0,0 10 0,0-10 0,0-1 0,-5-2 0,3-8 0,-7 4 0,7-5 0,-3-4 0,0 7 0,-1-2 0,-9 15 0,4 8 0,-4-14 0,5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35.275"/>
    </inkml:context>
    <inkml:brush xml:id="br0">
      <inkml:brushProperty name="width" value="0.35" units="cm"/>
      <inkml:brushProperty name="height" value="0.35" units="cm"/>
      <inkml:brushProperty name="color" value="#AB008B"/>
    </inkml:brush>
  </inkml:definitions>
  <inkml:trace contextRef="#ctx0" brushRef="#br0">1306 1168 24575,'-44'-5'0,"-8"-2"0,16 0 0,-23-10 0,15 9 0,-12-15 0,2 9 0,-1 2 0,5 3 0,-5 2 0,-3 5 0,-1 1 0,0-4 0,2 0 0,-39 5 0,49 0 0,1 0 0,5 0 0,8 0 0,8 4 0,-7 7 0,13 5 0,-11 5 0,14-1 0,-4 5 0,-1 2 0,-1 5 0,6 0 0,0 0 0,0 0 0,4 0 0,-3 1 0,4-1 0,0 0 0,5 7 0,-4 1 0,9 35 0,-5-14 0,6 23 0,0-28 0,0 6 0,0-14 0,0 6 0,0-13 0,0-8 0,0-13 0,5-2 0,0-7 0,4 2 0,-4-4 0,3 0 0,-3 0 0,8 0 0,14 1 0,-4 0 0,21 2 0,-10 4 0,7-4 0,11 11 0,-3-4 0,1 0 0,10-1 0,27-7 0,-6-4-260,-25-4 0,0-1 260,25-2 0,10 0 0,2 0 0,-38 1 0,2-2-492,0-1 0,0-3 476,5-2 1,1-1 15,0 0 0,-2-2 0,36-11 0,-37 10 0,-2 0 0,20-4-100,-27 7 0,-2 1 100,18-5 0,-5 6 0,-22-1 489,-7 2-489,-12 5 983,-8 0-936,-4 0 169,0 0-216,0 0 0,0 0 0,-4-15 0,-1-2 0,-4-16 0,0-13 0,0-4 0,6-21 0,2-12 0,5 7 0,1-12 0,-1 14 0,0-8 0,0 8 0,0 10 0,-1 10 0,0 7 0,-1 7 0,-5 1 0,4 6 0,-9-5 0,4-3 0,0-6 0,-4 0 0,5-7 0,-6-2 0,5-7 0,-3-9 0,3 14 0,-5-12 0,0 21 0,0-5 0,0 14 0,0-6 0,0 18 0,0-9 0,0 10 0,-9 0 0,-2-4 0,-15 9 0,4-3 0,-9 3 0,10 3 0,-10-3 0,5 1 0,-1 5 0,-4-4 0,4 8 0,-32-14 0,13 17 0,-22-12 0,21 14 0,0 1 0,0-5 0,7 10 0,1-4 0,7 5 0,-1 0 0,7 0 0,-5 0 0,10 0 0,-10 0 0,10 0 0,-5 0 0,7 0 0,-1 0 0,5 0 0,-4 0 0,9 0 0,-3 0 0,4 0 0,0 0 0,0 4 0,0 1 0,-1 8 0,0 8 0,-5 5 0,3 1 0,2 4 0,1-15 0,4 8 0,-5-4 0,4 7 0,2-1 0,-1 5 0,4-10 0,-4 4 0,5 0 0,0 9 0,0-1 0,0 6 0,0-7 0,0 0 0,0 1 0,0-1 0,0-6 0,0 14 0,0-11 0,0 6 0,0-4 0,0-5 0,0 1 0,0 4 0,0-5 0,0 6 0,0 0 0,0 1 0,0-1 0,0 0 0,0-5 0,0-2 0,0-10 0,0-2 0,0-4 0,0 0 0,0 0 0,0 0 0,8-1 0,-3-3 0,8-1 0,-4-4 0,0 0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41.677"/>
    </inkml:context>
    <inkml:brush xml:id="br0">
      <inkml:brushProperty name="width" value="0.35" units="cm"/>
      <inkml:brushProperty name="height" value="0.35" units="cm"/>
      <inkml:brushProperty name="color" value="#AB008B"/>
    </inkml:brush>
  </inkml:definitions>
  <inkml:trace contextRef="#ctx0" brushRef="#br0">809 1232 24575,'-59'0'0,"13"0"0,-14 0 0,17 0 0,-11 0 0,0 0 0,17 0 0,-7 0 0,22 0 0,2 0 0,6 0 0,5 0 0,0 0 0,0-8 0,4-3 0,-8-4 0,11 2 0,-7-2 0,9 5 0,0-8 0,0 8 0,9-5 0,8 5 0,16 5 0,7 0 0,0 5 0,6 0 0,-6 0 0,-5 14 0,-7 4 0,-12 21 0,-5 1 0,-4 22 0,-2-11 0,-5 5 0,-5-17 0,-19 1 0,-9-3 0,-16 0 0,1-7 0,-7-12 0,-1 0 0,0-11 0,-13-2 0,24-5 0,-9 0 0,22-5 0,-2-11 0,6-8 0,5-9 0,12-13 0,7 16 0,4-29 0,0 34 0,10-26 0,7 28 0,11-10 0,11 10 0,1 6 0,0 0 0,-1 11 0,-7 1 0,-5 5 0,-7 0 0,-2 9 0,-12 2 0,2 14 0,-8 1 0,0 1 0,0-2 0,-14-4 0,2-6 0,-19 0 0,10-5 0,-10-4 0,10-2 0,-5-4 0,7 0 0,3-8 0,6-3 0,1-21 0,7 9 0,-3-21 0,5 16 0,5-11 0,10 12 0,24-11 0,3 18 0,8-1 0,-12 15 0,-5 6 0,-7 0 0,-5 9 0,-1 14 0,-7 19 0,4 7 0,-10 12 0,-2-5 0,-5 7 0,0-7 0,0-8 0,-5-9 0,-11-12 0,-13 0 0,-5-10 0,-11 0 0,4-11 0,-6-1 0,7-5 0,7 0 0,3-9 0,13-7 0,3-5 0,9-17 0,5 10 0,5-11 0,17 11 0,16-6 0,4 14 0,26-4 0,1 5 0,6 9 0,-1-3 0,-13 13 0,-12 0 0,12 0 0,-19 5 0,13 13 0,-20 7 0,1 10 0,-8 5 0,-6-6 0,0 7 0,-6-13 0,-7-5 0,-4-9 0,-5-5 0,-10-34 0,8 13 0,-7-41 0,9 18 0,9 0 0,15-4 0,19 9 0,7-2 0,12 1 0,-14 13 0,6 0 0,-13 11 0,-8 2 0,-8 1 0,-6 2 0,-4-2 0,-1 4 0,-5 0 0,-4-13 0,-1 6 0,-9-21 0,4 12 0,-9-15 0,9 4 0,-4-5 0,5-1 0,0 1 0,0 5 0,9-4 0,8 10 0,5-5 0,9 9 0,-10 3 0,4 4 0,-6 4 0,-4 2 0,-1 4 0,-9 8 0,-1 3 0,-9 9 0,-5 0 0,-11 0 0,-5-4 0,-1-1 0,-4-5 0,10-4 0,-4-1 0,10-5 0,1-4 0,4-12 0,5-6 0,0-16 0,5 4 0,0-12 0,0 6 0,0-7 0,11-7 0,1 21 0,17-11 0,-8 26 0,11-9 0,-11 7 0,5 4 0,-7 6 0,-4 6 0,-1 4 0,-6 0 0,-3 7 0,-5 4 0,-10 4 0,-5-1 0,0-5 0,-4-4 0,4-1 0,0-4 0,-3 0 0,6-21 0,-3 2 0,3-42 0,6 9 0,-1-12 0,7 3 0,0 12 0,0-13 0,0 13 0,10 2 0,2 8 0,9 7 0,-5 10 0,3 2 0,-4 15 0,0 0 0,3 5 0,-8 0 0,4 4 0,-9 12 0,-1 12 0,-4 6 0,0 11 0,0-11 0,0 11 0,0-11 0,-14 0 0,-14 6 0,-7-20 0,-13 11 0,14-21 0,-5 2 0,0-7 0,5 0 0,1-5 0,8 0 0,5 0 0,0-14 0,4 2 0,1-19 0,9-3 0,1 0 0,5-4 0,0 5 0,0 1 0,0 5 0,4 2 0,6 5 0,6 1 0,17 3 0,-9 6 0,9 5 0,-13 5 0,0 0 0,-1 0 0,-4 0 0,6 28 0,-10-12 0,12 35 0,-11-9 0,6 14 0,-6 0 0,-5-2 0,-2-7 0,-5-7 0,0-1 0,0-13 0,0-5 0,-9-7 0,-2-5 0,-9-3 0,1-2 0,-1-4 0,-4 0 0,8-4 0,-1 3 0,8-7 0,4 3 0,-3 25 0,7-4 0,-9 49 0,3-21 0,-6 26 0,0 3 0,0-13 0,0 19 0,0-23 0,-5 7 0,4-7 0,-4-2 0,7-14 0,0-1 0,0-7 0,0 0 0,1-5 0,-6 4 0,5-10 0,-4 4 0,5-5 0,0-6 0,1 0 0,0-5 0,4 0 0,-3-1 0,7 1 0,-3 0 0,4 0 0,0 0 0,4 0 0,1 0 0,8 0 0,2 0 0,5 1 0,-1 0 0,1 0 0,-1-1 0,1 1 0,-5 0 0,3-5 0,-8 3 0,9-7 0,-9 3 0,3-4 0,1 0 0,-4 0 0,4 0 0,-1 0 0,6 0 0,-3 0 0,1 0 0,-8 0 0,0 0 0,0 0 0,0 0 0,0 0 0,-1 0 0,-3-13 0,3 6 0,-3-16 0,5 8 0,-1 0 0,-3 2 0,1 4 0,-6 0 0,3 0 0,-4-5 0,-28 8 0,-7-3 0,-28 9 0,6 5 0,-31 10 0,32-1 0,-41 7 0,39-3 0,-6-4 0,16 3 0,9-6 0,13-5 0,5 3 0,7-8 0,5 3 0,0-4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6:56.258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694 393 24575,'37'14'0,"-9"-1"0,-19 24 0,-7-9 0,3 17 0,-5-17 0,-9 27 0,-30-44 0,3-3 0,-17-55 0,13-30 0,18 8 0,-5-18 0,15 29 0,4-13 0,2 7 0,6 15 0,0 3 0,0 19 0,15 6 0,3 11 0,14 5 0,0 5 0,0 0 0,-5 0 0,-2 0 0,-5 14 0,-4 4 0,0 14 0,-6 0 0,-4 0 0,-1 1 0,-5-1 0,0-6 0,0 0 0,0-12 0,0 0 0,0-5 0,-4 0 0,-1 0 0,-9-5 0,-6 0 0,-1-4 0,-10 0 0,10 0 0,-10 0 0,10 0 0,0-8 0,7 1 0,8-20 0,2 10 0,4-11 0,0 13 0,0 1 0,9 0 0,8 8 0,9-3 0,13 9 0,-5 0 0,-1 0 0,-2 0 0,-9 21 0,6 12 0,-9 16 0,-1 12 0,-12-5 0,0 8 0,-6-1 0,0-7 0,-5-9 0,-5-13 0,-19-1 0,5-20 0,-49 4 0,31-17 0,-35-17 0,26-18 0,-2-20 0,13-3 0,-4-6 0,12 13 0,6-3 0,3 12 0,16 3 0,2 12 0,5 2 0,0 10 0,9 1 0,8 9 0,9 1 0,1 4 0,4 0 0,-10 9 0,5 7 0,-5 17 0,-4 8 0,0 5 0,-10 8 0,-2-5 0,-5-1 0,0-10 0,-5-5 0,-11-11 0,-6-2 0,-17-8 0,5-6 0,1-1 0,-5-16 0,19-6 0,-29-35 0,32 13 0,-21-24 0,24 15 0,-5-1 0,12-5 0,0 14 0,6 1 0,0 3 0,15 13 0,2 4 0,10 14 0,4 5 0,-5 0 0,7 0 0,-6 14 0,0 11 0,-10 15 0,1 14 0,-7-5 0,-4 5 0,-2-14 0,-5-1 0,0-12 0,0-7 0,-8-6 0,-3-5 0,-9-3 0,0-2 0,1-4 0,-6-23 0,8 8 0,2-24 0,10 12 0,5-5 0,0 10 0,23-10 0,11 18 0,23-5 0,15 14 0,-7 5 0,15 0 0,-20 17 0,7 26 0,-10 31-492,-30-27 0,-2 3 465,0 6 0,-4 3 27,-1-2 0,-3 0 0,6 40 0,-12-42 0,0-2 0,2 23 0,-5 6 0,-2-9 0,-6-34 0,-4-8 0,-12-27 0,9-8 983,-8-12-928,15-5-55,6-18 0,0-2 0,1-6 0,-2 0 0,-5 1 0,0-1 0,0-8 0,0 7 0,0-14 0,0 6 0,0 0 0,-6-6 0,5 13 0,-5-5 0,6 7 0,0 7 0,0 1 0,0 7 0,0 5 0,0 6 0,0 3 0,0 8 0,4 0 0,10 6 0,1 4 0,16 16 0,-8 8 0,7 33 0,-4 19 0,9 17-492,-22-33 0,-1 2 257,6-4 1,-1 1 234,-6 15 0,-4-2-429,2-22 0,-2 0 429,-2 15 0,-3-2-238,-2 15 238,0-27 0,0-1 0,0 16 0,0-10 0,0-23 983,0-8-597,0-10 525,-8-5-911,1-6 269,-17-9-269,8-5 0,-10-11 0,5-6 0,-7-7 0,10-5 0,-9 4 0,14-11 0,2 6 0,6-7 0,5 7 0,0 1 0,0 12 0,0 2 0,0 5 0,0 5 0,23 5 0,-9 6 0,26 9 0,-23 17 0,4 9 0,-9 23 0,0 2 0,-5 0 0,-1 23 0,-6-33 0,-10 17 0,-2-24 0,-21-9 0,3 3 0,-9-16 0,-7 0 0,3-11 0,-11-1 0,0-10 0,3-19 0,-7-18 0,4-27 0,12 8 0,2-11 0,8-1 0,16 12 0,-4-18 0,20 31 0,0-9 0,0 22 0,14 4 0,-1 22 0,24 4 0,-19 5 0,19 15 0,-24 4 0,9 28 0,-5-5 0,-4 12 0,4-7 0,-11-7 0,0-1 0,-6-17 0,0 2 0,0-14 0,0 3 0,-9-8 0,-14-1 0,-12-4 0,-12 0 0,0-10 0,-2-15 0,-17-42 0,24 11-311,13 11 1,3-3 310,-8-37 0,17 14 0,-4-18-12,21 25 12,0 6 0,0 2 0,0 17 0,4 12 0,1 11 620,9 7-620,1 9 13,0 0-13,-1 0 0,-5 9 0,-4 7 0,-1 5 0,-4 10 0,0-15 0,0 3 0,0-6 0,-14-7 0,-4 2 0,-14-13 0,-1-6 0,7-5 0,-5 0 0,10-3 0,0 8 0,7-3 0,1 5 0,-1 4 0,-5 1 0,-1 4 0,0 0 0,0 0 0,1 0 0,-1 0 0,0 0 0,1 5 0,4 0 0,1 9 0,4 1 0,5 4 0,0 6 0,5 2 0,0 19 0,0-4 0,0 28 0,0-12 0,12 21 0,11 4-579,6 1 579,11 6 0,-13-23 0,5 2 0,-7-13 0,-6-6 0,-2-4 0,-7-20 0,0-5 579,-1-8-579,-4-4 0,-1 0 0,-4-57 0,-6 2 0,-3-1 0,-2-4-477,0 1 1,-2-1 476,-6-7 0,1 0 0,6 8 0,1 0 0,-4-11 0,1 3 0,0-10 0,-7-12 0,10 30 0,4 4 0,-2 28 0,8 25 953,-3 34-953,4 25 0,0 25-484,0-40 1,0 1 483,-1 0 0,2 0 0,4 9 0,4 0 0,1-8 0,3-1 0,5 8 0,3 1 0,1-3 0,1-1 0,3 5 0,2 0-492,-1 0 0,1 0 313,3 2 1,0-3 178,-8-12 0,0-1-163,2 7 0,-1-2 163,9 14 0,1 6 0,-9-19 885,-5-19-885,-8-8 983,1-13-584,-4-9-32,-4-44-367,-1-8 0,-4-4 0,0-5-739,0-40 739,0 36 0,0-1 0,0 2 0,0 3 0,0-34 0,0 36 0,0 2 0,0-8 0,0-14 0,0 27 0,4 13 0,1 14 0,5 10 739,-2 6-739,1 4 0,5 9 0,3 21 0,0 14 0,6 12 0,-8 14 0,2-12 0,-4 13 0,-6-8 0,-1 1 0,-6-8 0,0-9 0,0-8 0,-15-12 0,-18-1 0,-9-8 0,-2-8 0,-7-4 0,21-16 0,-19-15 0,26 1 0,-5-15 0,15-10 0,2-2 0,5-14 0,6 4 0,17 5 0,18-4 0,25 8 0,16 11 0,-3 14-283,-24 12 1,1 2 282,28 4 0,-27 2 0,-1 1 0,23 6 0,-9 10 0,-13 21 0,-13 31 0,-18-3 0,-2 3 0,5 32-287,-11-30 1,-4-3 286,-2 5 549,-6-2-549,0-17 0,0-14 0,-9-12 0,-7-11 0,-6-6 589,-3-4-589,9-14 0,-5-18 0,13-10 0,-3-20 0,11 14 0,10-7 0,14 19 0,14-4 0,16 14 0,-3 1 0,3 7 0,-7 6 0,-7 5 0,-3 2 0,-16 5 0,-3 0 0,-9 0 0,-4 4 0,-1 9 0,-4-2 0,0 5 0,4-11 0,5-1 0,6-4 0,24 0 0,-2-10 0,10 2 0,6-9 0,-11 6 0,12-2 0,-14 7 0,-7 0 0,-7 6 0,-12 0 0,0 0 0,-47 0 0,0 0 0,-40-11 0,24-1 0,-22-28 0,38 15 0,-31-20 0,34 16 0,-12-7 0,7 1 0,11 6 0,-2 7 0,15 3 0,-3 9 0,9-4 0,30 9 0,3 1 0,26 4 0,-7 0 0,-7 0 0,-1 5 0,-7 6 0,-5 4 0,-2 6 0,-10-2 0,0 7 0,-10-10 0,0 8 0,-5-14 0,-4 3 0,-6-3 0,-10-5 0,-1-1 0,-19-4 0,17 0 0,-7 0 0,16-9 0,9-2 0,1-4 0,4-3 0,0 8 0,14 0 0,10 1 0,17 2 0,13 1 0,-6-5 0,14 10 0,-14-4 0,6-1 0,-7 0 0,-6-6 0,11-5 0,-16-1 0,10-5 0,2-13 0,-12 11 0,13-18 0,-8 13 0,-4-6 0,12-7 0,-12 6 0,5-5 0,-6-1 0,29-17 0,-22 18 0,21-16 0,-32 35 0,2-5 0,-8 7 0,0 5 0,-7 2 0,-8 12 0,-19 22 0,-21 19 0,-18 22 0,12-22 0,-2 1-642,-30 33 642,26-31 0,0-2 0,-22 17 0,3 2 0,3-19 0,7-3 0,2-13 0,15-13 0,7-6 0,11-5 0,6-14 642,5-4-642,4-21 0,0 11 0,9-10 0,8 16 0,10-4 0,12 4 0,-5 5 0,4 5 0,-5 2 0,-1 9 0,-6-4 0,0 5 0,-7 0 0,-4 0 0,-1 0 0,-6 4 0,1 1 0,-4 9 0,-1 1 0,-4-1 0,-4 5 0,-6-9 0,-11 5 0,-12-4 0,4-5 0,-8-1 0,10-5 0,5 0 0,2-15 0,10-9 0,3-16 0,2-7 0,5 0 0,23-2 0,5 0 0,36 3 0,-11 13 0,16 2 0,-4 17 0,0-4 0,6 10 0,-15 3 0,-8 5 0,-3 5 0,-21 10 0,9 15 0,-20 18 0,4 0 0,-11 6 0,0 0 0,-6-5 0,-15-11 0,-11 1 0,-15-20 0,-7 6 0,-7-8 0,7-10 0,-14-2 0,25-5 0,-3-14 0,20-4 0,2-21 0,2-8 0,9 4 0,1-25 0,6 24 0,6-19 0,23 20 0,11 1 0,9 21 0,4 3 0,12-3 0,-10 9 0,-2 5 0,-2 7 0,11 0 0,-15 0 0,-13 5 0,0 17 0,-18 8 0,1 24 0,-4 2 0,-6 7 0,-2-7 0,-5 14 0,0-26 0,-16 11 0,-10-19 0,-11-1 0,-10-9 0,-2-4 0,0-10 0,1-5 0,-5-2 0,23-5 0,-6-14 0,21 2 0,10-19 0,0 4 0,5 0 0,0-4 0,21 14 0,5-9 0,14 13 0,5 1 0,-4 2 0,-7 9 0,4-4 0,-17 5 0,4 0 0,-10 0 0,-2 0 0,-4 0 0,0 12 0,-4 0 0,-1 24 0,-4-8 0,-11 17 0,-14-3 0,-5-6 0,-12 5 0,1-11 0,11-1 0,-9-6 0,18-4 0,0-8 0,7-2 0,9-19 0,1-14 0,16-24 0,13-3 0,16-13 0,-4 25 0,12-16 0,-19 25 0,11-6 0,-13 9 0,-3 11 0,-10 6 0,3 6 0,-8 4 0,4 0 0,-5 0 0,4 0 0,-3 0 0,9 0 0,-4 4 0,4 1 0,1 1 0,-1-2 0,-4 0 0,3-3 0,-7 7 0,2-3 0,-4 0 0,0 3 0,0-3 0,0 3 0,-5 1 0,0 0 0,-4 0 0,0 0 0,0 4 0,-8-3 0,1 3 0,-17-3 0,8-5 0,-15 5 0,-2-4 0,-8 0 0,-13 5 0,12-5 0,-18 6 0,18 0 0,-13 0 0,8-1 0,7 1 0,-13 0 0,23-2 0,-15 6 0,5 8 0,9 4 0,-31 24 0,35-16 0,-22 15 0,25-19 0,2-4 0,3-3 0,8-10 0,1-1 0,2-6 0,7 1 0,35-39 0,3 8 0,36-34 0,-23 25 0,10 0 0,-18 8 0,5 0 0,-8 5 0,-12 7 0,-7 7 0,-33 26 0,-28 10 0,-23 29 0,22-28 0,-2 0-220,-2 2 0,1-2 220,-21 22 0,21-29 0,1-2 0,-9 13 0,-13 2 0,18-13 0,13-4 0,10-11 0,10-2 0,1 0 440,50-9-440,-8-3 0,47-9 0,-19-6 0,7 4 0,-7-4 0,-9 6 0,-8 6 0,-12 1 0,-2 5 0,-10 0 0,-10 0 0,-30 9 0,-8-1 0,-21 13 0,7-3 0,0 6 0,6-7 0,3 0 0,5-7 0,7 1 0,0-1 0,11-1 0,2-3 0,39-19 0,-14 0 0,37-22 0,-20 7 0,0-6 0,3 5 0,-15 3 0,3 6 0,-11 5 0,1-3 0,-5 8 0,-1-3 0,-4 4 0,0 0 0,0 0 0,0 0 0,0 0 0,0-5 0,0 4 0,0-8 0,0 3 0,0-5 0,8 0 0,15-1 0,19-2 0,7 0 0,12-3 0,-12 8 0,-1 0 0,-10 7 0,-11 5 0,-19 1 0,-66 35 0,-16 4 0,13-3 0,-3 2-340,8 2 0,3-1 340,-28 13 0,-1 7 0,26-23 0,7 0 0,2-7 0,21-9 0,5-5 0,7-1 0,5-4 680,34-1-680,-1-4 0,32-5 0,-2 3 0,-6-8 0,7 3 0,-15 1 0,7 1 0,-18 0 0,0 4 0,-15-3 0,-5 4 0,-44 5 0,8 6 0,-38 8 0,18-1 0,0-1 0,0-6 0,7 1 0,7-2 0,12-4 0,7-2 0,9-8 0,6-11 0,23-9 0,14-3 0,8-1 0,40-18-296,-33 19 0,0 2 296,34-9 0,-29 9 0,6 0 0,-17 11 0,-8-1 0,-12 14 0,-7-4 0,-6 5 592,-10 8-592,-4 3 0,-24 23 0,0-15 0,-41 30 0,20-27 0,-20 12 0,-7-3 0,4-15 0,-23 17-735,0-18 735,-2 12 0,8-12 0,-4 6 0,16-8 0,6-1 0,5 1 0,27-7 0,3 4 0,13-9 0,4 3 735,-4 1-735,4 5 0,-5 0 0,1 5 0,4-6 0,-4 1 0,9 3 0,-4-2 0,8 2 0,-2-8 0,51-37 0,-8 6 0,7-4 0,3 1 0,13-3 0,20-1 0,-20 8 0,14 4 0,-16 9 0,-9 6 0,-8 6 0,-13 0 0,-5 4 0,-11 11 0,-7 13 0,-8 13 0,-19 7 0,-9 1 0,-7-17 0,-5-2 0,-37 21-492,27-24 0,-3-3 481,7-5 0,0-2 11,-5-2 0,0 0 0,-1-3 0,-1-1 0,-9 0 0,-1 1 0,0 0 0,-2-1-492,-4-2 0,0 0 170,-2 7 0,3-1 322,17-6 0,1-1-194,-5 3 0,2 1 194,-18 1 0,1 0 0,12-1 901,28-1-901,4-5 983,16 3-291,1-8-246,5 3-446,4 4 0,1-3 0,4 13 0,0-8 0,0 4 0,4-6 0,-3 1 0,7 0 0,-7 0 0,11-4 0,-7-1 0,8-4 0,8-16 0,3-10 0,13-18 0,-6 1 0,4 1 0,-5 1 0,5 5 0,2-7 0,-3 14 0,-7 2 0,-1 11 0,-7 2 0,-4 8 0,-1-2 0,-1 7 0,-3-3 0,4 4 0,-5 0 0,-4 9 0,-1 14 0,-4 11 0,-6 13 0,-5-7 0,-6-1 0,-4-7 0,-1 0 0,1-5 0,6-7 0,1-6 0,5-5 0,4 0 0,1 0 0,4-1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17.92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1643 973 24575,'-6'98'0,"0"-44"0,-3 1 0,-6 2 0,-1 1-492,0 4 0,-1 0 0,-5-3 0,0-4 393,-2 33 282,-3 8-183,3-36 0,14 13 454,-12-25-454,21-15 0,-8-13 0,8-6 983,-3-46-926,4-10-57,19-49 0,6-2-91,-4 41 0,1 1 91,13-26 0,-17 29 0,-1 0 0,9-21-77,1-13 77,-7 10 0,-2 16 0,-6 8 0,-6 9 0,-1 7 569,-5 5-569,0 2 80,0 5-80,0 1 0,0-7 0,0 5 0,0-10 0,0 5 0,0-7 0,0 1 0,0 0 0,0-7 0,0 5 0,0-11 0,0-3 0,6-8 0,1-8 0,5 1 0,13-9 0,-3-1 0,4 13 0,-2-1 0,-1 6 0,-1 21 0,0-2 0,-13 60 0,-5 19 0,-17 39 0,-9 11-492,-1-32 0,-2 1 144,1 1 0,-1 2 348,-3 8 0,-1 2 0,0 5 0,0 0 0,3-4 0,0 0 0,-3-1 0,1-1 0,3-4 0,2-5 0,-14 25-492,20-38 0,-2 2 473,-3-5 0,1 0-198,-5 33 217,5-28 0,0 0 0,-7 21 0,-6 1 0,5-10 0,-6-6 0,15-10 983,-10 6-397,4 5 397,3-12-865,-2 5 131,2-7-249,5-7 0,2-7 0,6-8 0,4-5 0,-2-5 0,7-2 0,-7-8 0,7-40 0,-3 4 0,4-41 0,0 23 0,0-5 0,5 7 0,-4 6 0,8 13 0,-8-2 0,8 14 0,-8-5 0,3 7 0,-4 5 0,0 0 0,0-4 0,0-8 0,-16-7 0,4 1 0,-23-13 0,12 11 0,-12-13 0,8 14 0,-2-4 0,-2 9 0,9-3 0,-4 6 0,7 0 0,-2-5 0,5-2 0,-4 0 0,9 2 0,-3 5 0,4 5 0,1 2 0,4 4 0,43 36 0,-5 0 0,37 28 0,-11-4 0,-14-13 0,28 16 0,-32-16 0,18 7 0,-25-16 0,-1-1 0,-6-7 0,-7-6 0,-6-1 0,-6-5 0,-3 0 0,-33-4 0,-8-2 0,-49-16 0,0-9-492,31 4 0,-4-3 293,-4-2 0,-1-1 199,-1 4 0,1 0 0,12 2 0,1 0 0,0 4 0,3 0 0,-3-10 0,-13 4 0,23 3 0,6 6 0,14 6 983,19 0-584,48 27-399,-12-7 0,54 28 0,-51-20 0,16 7 0,-14-1 0,-6-6 0,1 1 0,-14-9 0,-3-6 0,-8 0 0,0 5 0,-6 1 0,-4 10 0,0 8 0,0 8 0,-17 13 0,-6 10 0,-16 9 0,13-25 0,1-2 0,-9 17 0,10-18 0,-1-2 0,-6 3 0,-1 17 0,3-27 0,12-4 0,3-13 0,4-4 0,5-1 0,5-9 0,24-18 0,6-2 0,18-15 0,24-3 0,-19 8 0,25-3 0,-14 4 0,2 10 0,-2-5 0,-10 7 0,-14 5 0,-1 2 0,-12 5 0,-7 0 0,-6 0 0,-6 0 0,1 0 0,-4 12 0,-1 6 0,-9 12 0,-5 3 0,-15 7 0,-5 2 0,-8 15 0,-6-5 0,-3 12 0,4-25 0,-7 17 0,13-13 0,-13 3 0,5 9 0,1-17 0,-5 6 0,12-9 0,2-5 0,8-4 0,7-6 0,1-5 0,4-1 0,1-5 0,5 0 0,0-4 0,0 2 0,-5-6 0,-1 8 0,-10-3 0,4 3 0,-10-3 0,10 3 0,-4-4 0,5 1 0,5-2 0,1-4 0,5 0 0,0 0 0,0 0 0,41-22 0,12-9 0,-3 2 0,4-3-492,3-1 0,1-2 432,-4-6 0,2-1 60,8-2 0,0-1 0,-8 2 0,-1 1 0,-4 5 0,0 0-255,-3 1 1,-2 1 254,26-28 0,0 6 0,-9 4 0,-12 17 0,-19 12 0,3 3 0,-16 12 983,3 4-891,-4 1 446,0 4-538,0 0 0,0 0 0,0 0 0,-1 0 0,6 0 0,1 0 0,10 0 0,-4 0 0,16 0 0,-2 0 0,14 16 0,5 0 0,-2 20 0,21 6 0,-11 5 0,15 10-872,0 5 872,-41-27 0,0 1 0,4 2 0,-1-1 0,17 25-172,5 5 172,-17-21 0,-5 4 0,2-9 0,-19-14 0,0 0 865,-3-12-865,-9-1 179,4-5-179,-5 0 0,-1-4 0,1-1 0,-45-31 0,7-2 0,-40-26 0,17-3 0,7 12 0,-7-19 0,13 19 0,-6-18 0,13 14 0,-4-6 0,11 8 0,-5 0 0,12 13 0,2 3 0,7 12 0,-1 1 0,4 4 0,-2 5 0,3 6 0,0 46 0,1-3 0,4 56 0,6-10-370,-3-35 0,2 2 370,8-1 0,2 0 0,-3 6 0,1-2 0,15 25-115,-14-31 0,-1-1 115,6 10 0,1 6 0,3-17 0,-11-8 0,3-17 732,-6-3-732,0-10 238,-4 0-238,3 0 0,-38-42 0,-8-20 0,4 11 0,-3-4-492,-8-12 0,0-4 6,-1-5 1,-1-3 485,-8-11 0,2-2 0,12 10 0,1-2 0,-10-14 0,5 3 0,24 34 0,0 2-492,-15-23 0,1 0 336,14 19 1,2 2 155,-5-10 0,1 0-153,7 8 0,2 2 153,-7-40 0,14 27 0,1 18 983,6 8-181,0 12 181,0 6-559,4 8-60,18 8-364,-5 1 0,35 4 0,-9 0 0,7 0 0,18 0 0,-17 5 0,21-3 0,-9 3 0,0-5 0,-7 0 0,-2 0 0,-7 0 0,-6 0 0,-3-4 0,-6-7 0,-4-11 0,-2-5 0,0-1 0,-3-3 0,2 9 0,-4-3 0,-2 5 0,-4 5 0,-1 1 0,-5 5 0,-1 4 0,1 1 0,-4 27 0,-1-8 0,-4 19 0,0-20 0,0 5 0,0-9 0,0 3 0,0-4 0,4 0 0,6-4 0,10 4 0,13-8 0,1 4 0,19-5 0,-11 0 0,12 0 0,-7 0 0,-7 0 0,-1 0 0,-13 0 0,-5 0 0,-8 0 0,-4 0 0,0 4 0,0-3 0,-4 10 0,-25 1 0,6 6 0,-40 5 0,18-1 0,-20 9 0,1 0 0,-11 8 0,-2 7-783,-14 4 783,42-19 0,1 1 0,-5 1 0,0 0 0,3 3 0,1 1 0,-4 0 0,2-1 0,-16 20 0,-7 3 0,28-22 0,-5 5 0,13-14 0,3-2 0,11-11 783,1-1-783,5-5 0,34-4 0,-8-2 0,37-3 0,-20 0 0,5 0 0,-13 0 0,-5 0 0,-8 0 0,-4 0 0,0 0 0,-4-12 0,-1-6 0,-4-13 0,-5-7 0,-2 4 0,-10-12 0,5 6 0,-5 0 0,6 6 0,1 9 0,0 5 0,5 5 0,-4 2 0,41 46 0,-19-13 0,32 36 0,-24-24 0,1 0 0,-2-5 0,-4-7 0,-2-6 0,-6-6 0,-3 1 0,-37-18 0,15 1 0,-31-23 0,28 10 0,-1-10 0,5 5 0,0-1 0,6-4 0,4 4 0,-3 1 0,8 0 0,-4 11 0,5-3 0,0 8 0,4 0 0,6 6 0,5 4 0,0 0 0,-2 0 0,-4 4 0,0 1 0,0 4 0,0-5 0,-1 4 0,-3-3 0,3 4 0,-7 0 0,7 5 0,-6-8 0,2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8:29.432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401 761 24575,'65'0'0,"-8"0"0,-3 0 0,0 0 0,2 0 0,0 0 0,6 0 0,-6 0 0,7 0 0,0 0 0,28 0 0,7 16 0,-7-2 0,-16 13 0,-29-4 0,-13-1 0,6-5 0,-12 3 0,3-4 0,-3 5 0,5 0 0,-5 0 0,4-5 0,-5 4 0,6-3 0,-5 3 0,5 7 0,-5-4 0,1 3 0,3-4 0,-10 3 0,10-2 0,-8 8 0,2-10 0,-3 10 0,-2-4 0,2 5 0,-6 0 0,5 0 0,0 15 0,-3-5 0,3 6 0,-10-3 0,0-11 0,0 5 0,0-1 0,0-4 0,1 11 0,-1-11 0,-5 11 0,-1-11 0,0 11 0,-4-4 0,4-1 0,-5 5 0,0-5 0,0 7 0,0 0 0,0 0 0,0 7 0,0-5 0,0 48 0,0-39 0,1 0 0,-2-1 0,-3-11 0,-10 40 0,-7-18 0,1-6 0,2-8 0,1-4 0,2-7 0,-18 44 0,14-38 0,-12 9 0,5-4 0,-10-3 0,11-11 0,-3-5 0,12-10 0,2-5 0,0-5 0,7-1 0,-6-5 0,3 0 0,0 0 0,-8 5 0,7 1 0,-8 10 0,-4 3 0,0 5 0,-5 0 0,7 0 0,4-7 0,-2-1 0,8-5 0,1-5 0,2-2 0,7-4 0,-7-4 0,-1-1 0,32-19 0,-9 2 0,35-20 0,-17 15 0,2-9 0,-2 15 0,0-4 0,0 10 0,-5-3 0,4 3 0,-5-4 0,6-1 0,1 0 0,13-6 0,-3-8 0,12-1 0,-5-10 0,7-3 0,-5-1 0,7-11 0,-17 19 0,23-26 0,-18 18 0,20-21 0,-16 10 0,1-7 0,7 4 0,-3-13-605,6-4 605,-7 1 0,1-7 0,-16 25-120,3-11 120,-5 12 0,11-24 0,-9 21 0,7-25 0,-16 33 0,0-11 0,0 3 0,-8 12 0,2-20 0,4-15 0,-9 16 602,2-8-602,-10 24 123,-1 5-123,-4-1 0,-2-4 0,-5 11 0,0-11 0,0 4 0,0 1 0,0-6 0,0 6 0,0-7 0,0 0 0,0 0 0,-5 0 0,-2 0 0,-12-15 0,6 18 0,-11-17 0,6 13 0,-6-1 0,0-5 0,-10-14 0,8 16 0,-8-16 0,11 28 0,0-5 0,0 4 0,1 1 0,-2-6 0,-3 11 0,2-10 0,-9 8 0,10-2 0,-4 5 0,2 7 0,3-4 0,-8 8 0,8-8 0,-2 9 0,-2-4 0,6 6 0,-4-1 0,5 6 0,1-4 0,-7 8 0,5-4 0,-4 5 0,-9-5 0,5 8 0,-12-7 0,14 9 0,-4-1 0,5-3 0,-7 7 0,1-2 0,5 4 0,-4 0 0,5 0 0,-1 0 0,-4 0 0,4 0 0,-5 0 0,5 0 0,-4 0 0,5 0 0,-13 0 0,10 0 0,-22 0 0,20 0 0,-10 0 0,16 0 0,0 0 0,4 0 0,-5 0 0,7 0 0,-1 0 0,-5 0 0,-2 0 0,-5 0 0,-1 0 0,1 0 0,0 0 0,5 0 0,-4 0 0,4 0 0,1 0 0,-5 0 0,9 0 0,-8 4 0,3-2 0,-5 7 0,-16-3 0,12 4 0,-12 1 0,9 0 0,6 0 0,-6 0 0,6-1 0,-5 2 0,4-2 0,-5 2 0,7-2 0,-1 6 0,7-5 0,-5 5 0,10-6 0,-5 0 0,11-1 0,-3-4 0,3 4 0,0-4 0,-9 5 0,7-1 0,-28 7 0,15 0 0,-17 5 0,15-4 0,0 3 0,5-8 0,6 7 0,2-8 0,9 3 0,-4-5 0,5-4 0,0-1 0,0-4 0,0 0 0,-5 0 0,-1 4 0,-10 7 0,-8 6 0,-8 5 0,-6 2 0,0-1 0,7 0 0,1-6 0,12-2 0,2-5 0,10 0 0,1-5 0,6-1 0,42-4 0,-7 0 0,38 0 0,-18 0 0,0 0 0,7 0 0,2 0 0,0 0 0,5 0 0,-12 0 0,12 0 0,-12 0 0,5 0 0,-7 0 0,0 0 0,0 0 0,-1 0 0,-5 0 0,4 0 0,-11 0 0,4 0 0,-2 0 0,-9 4 0,1-2 0,-13 2 0,3-4 0,-7 0 0,2 0 0,-4 0 0,5 4 0,0-3 0,1 4 0,4-5 0,-9 0 0,8 0 0,-8 0 0,4 0 0,-5 0 0,-1 0 0,-44 14 0,-7-4 0,-44 5 0,13-3 0,-25-11 0,29 5 0,-29-6 0,34 0 0,-7 0 0,9 0 0,13 0 0,4 0 0,19 0 0,7 0 0,6 0 0,5 0 0,0 0 0,0 0 0,0 0 0,0 0 0,0-4 0,0-1 0,0 0 0,-10-4 0,3 8 0,-15-4 0,4 5 0,-12 0 0,5 0 0,-5 0 0,13 0 0,0 0 0,7 0 0,4 0 0,1 0 0,74-12 0,-20 9 0,12-3 0,4 0 0,18 6 0,-1 0 0,7-6 0,-15 4 0,7-4 0,-16 6 0,-2 0 0,-14 0 0,-7 0 0,-8 0 0,-10 0 0,-1 0 0,-5 0 0,0 0 0,-1 0 0,1 0 0,5 0 0,1 0 0,10 0 0,-4 0 0,10 5 0,-5-4 0,1 8 0,4-8 0,-10 8 0,4-8 0,-10 7 0,3-7 0,-3 8 0,4-4 0,1 5 0,-1-5 0,7 4 0,0-3 0,6 5 0,-5-1 0,10 1 0,-14-1 0,28 6 0,-26-5 0,20 5 0,-24-6 0,10 0 0,-10 0 0,10 5 0,-10-3 0,4 7 0,-6-8 0,1 7 0,-1-7 0,1 8 0,0-4 0,-1 4 0,1-3 0,-5 2 0,3-3 0,-7 0 0,3 4 0,-5-9 0,0 3 0,0-4 0,-4 0 0,3-4 0,-41-22 0,-2-12 0,-37-22 0,-5-12-492,38 31 0,-1 0 459,-4-5 0,1 1 33,-29-22-444,-3-3 444,15 14 0,-1 0 0,3 1 0,14 10 0,3 5 0,13 4 0,8 12 983,1 0-941,13 6 427,-7 4-469,55 1 0,-8 4 0,61 0 0,-10 13-492,-30-6 0,2 3 351,0 10 0,0 4 141,6-4 0,-2 1-375,29 22 375,-40-22 0,-3 0 0,19 12 0,-6-1 0,-6-2 0,-32-14 0,-3-2 983,-35-9-724,-21-13-259,-32-21 0,-16-22-460,36 21 0,1-2 460,-2-5 0,0 0 0,0 2 0,1 1-164,-25-24 164,3 5 0,33 17 0,-9 6 0,19 3 0,8 11 0,6 2 983,30 9-659,13 1-148,35 10-176,19 15 0,-33-6 0,3 2-492,8 9 0,3 2 301,-1-1 1,1 1 190,9 5 0,-1 0 0,-8-2 0,-1 1 0,7 0 0,-5-1 0,19 13-140,3 3 140,-45-23 0,5 5 0,-18-12 0,-14-3 0,-39-9 983,-11-1-611,-37-22-372,-2-5 0,-10-25-297,2 5 297,18-3 0,-5 7 0,24 2 0,-3 6 0,13 3 0,14 7 0,7 6 0,9 2 0,22 8 447,9 1-447,20 14 0,8 10 0,5 18 0,-1 8 0,8 8 0,-26-11 0,16 15 0,-30-22 0,16 13 0,-20-7 0,1-12 0,-13-1 0,-6-16 0,-18-8 0,-4-1 0,-14-9 0,-2-12 0,0-7 0,4-16 0,1-2 0,10-12 0,8-2 0,5-8 0,6 20 0,0-7 0,23 20 0,3 1 0,30 11 0,0 14 0,0 5 0,-2 0 0,-19 9 0,21 38 0,-33-6 0,17 30 0,-29-24 0,1-7 0,-6-7 0,-1-2 0,-5-10 0,-4-1 0,-12-5 0,-12-5 0,-28-4 0,5-1 0,-27-5 0,20 0 0,-6 0 0,10-10 0,-1-4 0,5-16 0,2 5 0,13-4 0,10 13 0,9-8 0,6 12 0,5-11 0,5 13 0,4 1 0,11 5 0,1 12 0,17 10 0,-5 10 0,1 6 0,-2 0 0,-6-8 0,-5 0 0,-2-7 0,-5-4 0,1-1 0,-1-6 0,-4 1 0,-31-4 0,-2-1 0,-35-4 0,-2-12 0,-8-3 0,13-5 0,-8 1 0,18 1 0,1 5 0,8-4 0,16 11 0,5-3 0,13 17 0,15 5 0,23 17 0,13 6 0,7 8 0,-9-12 0,0 8 0,14 6 0,-22-13 0,15 6 0,-34-26 0,-2-3 0,-8-1 0,-30-4 0,-5-18 0,-34-3 0,6-21 0,-13 4 0,5 0 0,2 1 0,2 1 0,6 6 0,0-6 0,2 7 0,14 1 0,1 6 0,6 1 0,12 6 0,-4 0 0,15 1 0,-4 3 0,9-2 0,-2 7 0,-2-7 0,-1 7 0,-3-3 0,-1 4 0,-7 0 0,-5 0 0,-7 0 0,1 0 0,0 0 0,5 0 0,-7-4 0,17 3 0,-6-4 0,18 1 0,-3 3 0,-1-3 0,-1 4 0,-7 0 0,-4 0 0,-6 0 0,-5 0 0,-9 0 0,6 0 0,5 0 0,6 0 0,13 0 0,-2 0 0,4 0 0,4 8 0,5 2 0,5 4 0,3-1 0,12-4 0,-4 1 0,15 0 0,-5 1 0,1 3 0,3-2 0,-9 2 0,5-3 0,-12-2 0,0 0 0,-5 0 0,0 0 0,0-4 0,-1-1 0,1-4 0,0 4 0,0 1 0,0 3 0,4 2 0,2-1 0,5-3 0,-1 2 0,1-2 0,-5-1 0,-2 3 0,-4-7 0,0 7 0,0-7 0,0 3 0,0 0 0,0 1 0,-1 4 0,6 0 0,1 1 0,4-1 0,1 1 0,0 4 0,-1-3 0,-4 3 0,-1-5 0,-6 0 0,1 0 0,0-4 0,0 3 0,0-7 0,0 6 0,-1-2 0,1 4 0,0 0 0,5 0 0,1 1 0,13 4 0,-11-4 0,5 4 0,-13-9 0,0 3 0,0-7 0,0 3 0,-1 0 0,1 0 0,0 5 0,0 0 0,0 0 0,4 0 0,2 1 0,0-1 0,-1 0 0,-5 0 0,-1 0 0,1-4 0,-4 3 0,7-3 0,-6 3 0,7 1 0,-4 5 0,5 1 0,-4 0 0,4 3 0,-5-8 0,0 4 0,0-6 0,0 1 0,0 0 0,0-4 0,-4 3 0,2-3 0,-2 4 0,5 4 0,-1-3 0,0 9 0,1-4 0,-1 4 0,1 1 0,0-1 0,-1-4 0,1-1 0,-1-1 0,0-3 0,0 4 0,0 0 0,0-4 0,5 8 0,-4-8 0,4 4 0,0-1 0,-4-3 0,4 9 0,-1-4 0,-2-1 0,7 0 0,-8-5 0,4 1 0,-5-2 0,0 1 0,-4 0 0,-16-37 0,-2 10 0,-13-33 0,3 12 0,1 5 0,-6-6 0,5 8 0,-5-2 0,6 2 0,1-1 0,-6 6 0,5-4 0,-4 9 0,-1-11 0,4 6 0,-9-1 0,3-5 0,2 11 0,-6-12 0,6 12 0,-1-5 0,-3 6 0,10 1 0,-5-1 0,6 6 0,6 1 0,0 9 0,5-3 0,0 7 0,0-3 0,0 0 0,-5 3 0,-1-3 0,-10-1 0,-2 4 0,-5-4 0,-7 5 0,5 0 0,1-4 0,8 2 0,5-2 0,5 4 0,1 0 0,5 0 0,-5-4 0,-1-2 0,-4-4 0,-7 0 0,5 0 0,-4-1 0,5 2 0,1-1 0,4 0 0,1 5 0,5 1 0,4 0 0,26-1 0,0 0 0,45 1 0,-1 20 0,10-7 0,3 20 0,-22-10 0,5 12 0,-12-6 0,7 11 0,7-3 0,-23-3 0,21 7 0,-31-9 0,11 3 0,0 9 0,-12-16 0,11 16 0,-13-17 0,8 10 0,-7-5 0,-1 5 0,-5 0 0,-2-7 0,1 5 0,-1-10 0,-4 4 0,3-5 0,-8-1 0,3 1 0,-4-1 0,-1 1 0,1-1 0,0 1 0,0 0 0,5 19 0,-4-14 0,4 20 0,-4-19 0,-1 7 0,1 5 0,0-4 0,0-1 0,0-2 0,-6-10 0,4-1 0,-8-1 0,3-9 0,-4 3 0,4-4 0,6-36 0,3-14 0,4-45 0,-3-7-492,-6 32 0,-1-1 344,1 4 0,0-1 148,0-15 0,0 2 0,-3 21 0,-1 2-148,0-12 0,-1 3 148,-3-18 0,0-14 0,0 23 0,0 11 0,0 23 0,0 13 0,0 6 983,-4 5-707,24 9 41,3 20-317,36 29 0,4 23-492,-22-28 0,0 2 300,-2 3 0,-1-1 192,-4-7 0,-1 0 0,0 5 0,-1 2 0,-2 1 0,-2-1 0,17 26 0,-2 4 0,-32-45 0,-20-16 0,-18-25 983,-17-27-598,-17-28-385,3-16 0,13 4 0,2-3 0,18 32 0,1-1-316,-10-32 1,4 2 315,4 9 0,-1-12 0,7 24 0,8 8 0,2 15 0,9 12 0,-3 7 0,12 9 631,9 1-631,11 20 0,12 10 0,-6 9 0,0 5 0,17 23 0,-19-22 0,-2-1 0,-1 14 0,-4 0 0,-7-5 0,0 5 0,-12-19 0,-1-4 0,-5-16 0,-8-1 0,-9-9 0,-10 0 0,-7-34 0,-2-6 0,-5-45 0,14 4 0,11 21 0,4 0 0,4-16 0,1-18 0,7 25 0,0 6 0,0 2 0,0 27 0,4 10 0,6 14 0,10 1 0,7 4 0,0 14 0,1 18 0,12 40 0,-17-10 0,17 21 0,-21-34 0,0 5 0,-3-14 0,-5-1 0,0-12 0,-1-7 0,-5-6 0,-13-52 0,0 11 0,-16-49 0,10 2 0,-4 14 0,10-27 0,3 36 0,5-19 0,0 28 0,0 2 0,0 19 0,8 11 0,3 6 0,5 19 0,6 24 0,-9 13 0,6 12 0,-5 25 0,-2-27 0,2 37 0,0-26 0,-1 9 0,-5 0 0,-2-1 0,-6-7 0,0-10 0,0-10 0,0-14 0,0-1 0,0-7 0,0-5 0,-5-2 0,0-10 0,-4-2 0,0-8 0,0-1 0,0-4 0,0 0 0,0-14 0,4-10 0,1-17 0,4 6 0,0-9 0,0 16 0,4-5 0,6 7 0,5 11 0,5 1 0,-5 8 0,-2 2 0,-4 4 0,-4 29 0,-1 7 0,-16 37 0,-17 3 0,-8 6-475,5-34 0,-1 0 475,6-4 0,1 0 0,-7 5 0,-1-2 0,-14 18 0,1 0 0,18-30 0,0 6 0,8-15 0,5-5 950,2-8-950,9-22 0,1-19 0,4-30 0,0-15 0,6 7 0,6-4 0,7 14 0,6 0 0,-2 8 0,-5 9 0,1 12 0,-8 7 0,7 10 0,-8 6 0,8 4 0,-8 4 0,-1 6 0,-5 10 0,-4 7 0,0 5 0,0 0 0,0 0 0,0 0 0,-5-5 0,0-2 0,-5-5 0,-5-5 0,5-5 0,-9-6 0,9-4 0,-4-9 0,4-14 0,4-19 0,1-14 0,5 6 0,0-2 0,0 18 0,8-14 0,3 24 0,9-1 0,-1 21 0,1 4 0,-5 0 0,4 14 0,-8 4 0,5 21 0,-5 1 0,1 7 0,0 0 0,-1-7 0,0-1 0,0-7 0,-1-5 0,5-7 0,-5-6 0,12-4 0,-6-5 0,13-1 0,-2-13 0,1-15 0,6-13 0,-3-18 0,13 3 0,-12 4 0,10-1 0,-18 8 0,11-2 0,-12 9 0,-1 8 0,-4 10 0,-7 2 0,3 9 0,-6-3 0,-8 32 0,-7-8 0,-17 35 0,-1-10 0,-11 15 0,16-14 0,-24 28 0,23-31 0,-24 26 0,14-23 0,1 0 0,0 5 0,-8 4 0,17-14 0,-16 11 0,15-20 0,-9 13 0,1 1 0,2-6 0,-2 10 0,8-18 0,-6 7 0,7-10 0,6-5 0,1-5 0,8-2 0,-2-4 0,3 0 0,0-51 0,1 6 0,21-45 0,4 17 0,6 8 0,1 2 0,-10 7 0,5 7 0,-6 6 0,-3 14 0,-4 10 0,-5 10 0,-1 22 0,-16 15 0,-2 19 0,-17 7 0,-1 1 0,5-9 0,-8 7 0,6 11 0,-2-19 0,-3 23 0,5-33 0,4 4 0,1-8 0,4-13 0,9-2 0,-3-10 0,5 2 0,4-7 0,-3-1 0,3-5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8:40.788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2400 1 24575,'0'48'0,"0"18"0,0-21 0,0 32 0,0-1 0,0 8-824,0 15 824,-12-15 0,8-29 0,-2 0 0,-20 31 0,5 7 0,-5-22 0,-13-5 202,11-3-202,-8-17 0,-4 24 0,11-47 0,-17 32 0,0-29 311,5 2 0,-6 1-311,-9-5 0,-2-2 0,2 3 0,1-2 0,0-7 0,5-4 0,-6 0 0,-6 0 0,6 1 0,0-1 0,-6 0 0,14-5 0,-14-1 0,6-6 0,-16 0 0,14 0 0,-29 0 0,27-12 0,-7 5 0,-10-25 0,37 17 0,-37-17 0,34 14 0,-11-1 0,14-3 0,1 10 0,6-4 0,7 1 0,-5 4 0,10-4 0,-10 5 0,1-9 0,2 6 0,5-5 0,4 8 0,9 5 0,-4-3 0,5 7 0,0-3 0,0 0 0,0-1 0,0-4 0,-4 4 0,-2-4 0,-5 4 0,0-5 0,5 0 0,-3 1 0,8 3 0,-4-2 0,5 7 0,4-7 0,10 42 0,2-15 0,8 40 0,-3-19 0,5 7 0,-4 0 0,9 7 0,-3-5 0,13 20 0,-9-30 0,8 20 0,5-15 0,-3 7 0,5-1 0,13 9 0,-16-14 0,18 15 0,-9-9 0,-5 0 0,2-14 0,6 27 0,-12-35 0,11 35 0,-12-34 0,3 12 0,5 0 0,-7-11 0,7 10 0,-3-17 0,-3 9 0,10-8 0,-3 10 0,4-10 0,2 5 0,-2-7 0,-1 1 0,1-6 0,-6 3 0,4-8 0,-5 3 0,7-5 0,0 1 0,-7-1 0,26-4 0,-27-3 0,27-4 0,-26 0 0,7 0 0,-7 0 0,5 0 0,-4 0 0,6 0 0,-1 0 0,1 0 0,0 0 0,0 0 0,-7 0 0,5-10 0,-5-3 0,1-10 0,4 5 0,-11-2 0,4 2 0,-5-3 0,-1-1 0,1-5 0,-6 4 0,15-18 0,-12 10 0,7-11 0,-10 14 0,-6-3 0,-5 4 0,4-5 0,-8 0 0,8 5 0,-9-4 0,4 10 0,-5-10 0,1 4 0,-1-5 0,6 0 0,-4-1 0,3 1 0,-4 0 0,0-1 0,-1 1 0,1 0 0,0-1 0,4-8 0,-3 7 0,-2-2 0,-1 11 0,-3 0 0,0 4 0,3-10 0,-8 10 0,4-10 0,-5 10 0,0-5 0,0 7 0,0-7 0,0 5 0,4 1 0,-3 1 0,3 4 0,-4-5 0,0 1 0,0-7 0,0 5 0,0-4 0,0 0 0,0 4 0,0-5 0,0 7 0,0-1 0,0-5 0,0-5 0,0 2 0,0 0 0,0 8 0,0-5 0,-4 4 0,-2-5 0,-4 1 0,0 4 0,-1-10 0,1 10 0,-1-10 0,1 10 0,-5-10 0,3 10 0,-3-10 0,0 10 0,4-10 0,-4 4 0,-1-5 0,-5-9 0,3 6 0,-2 0 0,5 4 0,3 4 0,-3 0 0,0-3 0,3 3 0,-4-5 0,1-1 0,3 1 0,-4 5 0,6-4 0,0 10 0,4 1 0,-3 6 0,8 5 0,-7 4 0,3-12 0,-4 10 0,3-16 0,-2 9 0,2-6 0,-3 0 0,-1 0 0,0 1 0,0 4 0,5 1 0,-3 5 0,7 0 0,-2 42 0,9 1 0,6 25 0,9 18 0,9-23 0,-1 35 0,9-16-715,-2 18 715,0 2 0,-15-42 0,0 0 0,8 34 0,-11-36 0,-1 0 0,10 26 0,1 16 0,-8-17 0,0-3 0,-8-15 0,-5-8 0,-2-3 0,-5-17 0,0 4 715,0-13-715,0-4 0,0-1 0,0-5 0,0-1 0,-20-42 0,9 0 0,-16-33 0,9 5 0,5 14 0,-5-7 0,7 15 0,4 1 0,-2 12 0,8 2 0,-4 10 0,5 1 0,0 52 0,0 14 0,0 38 0,0-35 0,0 0 0,0 23 0,0-24 0,0-1 0,0 23 0,0 15 0,-5-25 0,4-10 0,-4-18 0,1-16 0,-1-3 0,-4-14 0,0-1 0,-6-18 0,3-18 0,-11-26 0,2-15 0,1 7 0,0-12 0,2 19 0,4-5 0,1 16 0,3 10 0,9 11 0,-4 6 0,5 8 0,-5 50 0,4 6 0,-10 45 0,10 2 0,-11-21 0,11 18 0,-10-29 0,4 6 0,0-17 0,-2-13 0,8-14 0,-8-6 0,4-9 0,0-44 0,1-27 0,4 13 0,0-6-492,0-7 0,0-3 301,0-1 0,0 2 191,0 13 0,0 0-270,0-11 0,0 3 270,6-15-88,1-15 88,6 29 0,-2 22 0,0 10 983,-2 21-645,-3 17 238,-3 18-576,-3 41 0,0 3 0,0 15 97,-5-19-97,-2 6 0,-6-12 0,1 6 0,-1-10 0,2-14 0,0-7 0,5-8 0,-2-10 0,7-14 0,-3-27 0,4-18 0,0-6 0,6-10 0,0 18 0,1-6 0,3 15 0,-9 8 0,7 10 0,-7 62 0,-10 9 0,-1 3 0,-4 5-492,-4-6 0,-3-1 339,-5 5 0,-2 0 153,4 1 0,0-2-379,-19 29 379,22-40 0,0-3 0,-11 11 0,-7 8 0,14-29 0,-9 2 0,18-26 983,-20 3-701,9-11 122,-3-14-404,-9-16 0,2-6 0,-6-6 0,0-4 0,2 8 0,-4-10 0,1 6 0,3 6 0,13 9 0,7 2 0,2 9 0,13-2 0,-7 7 0,12-2 0,27 23 0,2-5 0,37 32 0,-14-3 0,0 1 0,-10 0 0,-7-11 0,-5 5 0,-2-6 0,-11-8 0,-7-1 0,-5-9 0,-8 3 0,-25-2 0,-10-6 0,-42 1 0,-4-6-492,35 1 0,-2-2 477,-4-8 1,0-3 14,4 1 0,-1-2 0,-7-10 0,-2-1 0,4 5 0,2 0 0,-34-16-216,40 18 0,3-1 216,-11-8 0,-6 0 0,16 4 0,15 10 0,12 1 983,7 3-975,44 7 446,11-3-454,40 4 0,1 12 0,8 4 0,-21 9 0,18 9 0,-29-8 0,-1 5 0,-4-7 0,-25-8 0,4 0 0,-18-7 0,0 0 0,-58-4 0,7-1 0,-55-16 0,9-4 0,15-5 0,-19-5 0,11 5 0,0-6 0,-4 6 0,30-2 0,10 15 0,9-6 0,14 9 0,-7-1 0,18-2 0,42 1 0,12 1 0,-1 0 0,5 0 0,4 1 0,2 1-492,4-4 0,4 0 227,14-1 1,0 1 264,-20 0 0,1 0 0,30-1 0,-5 1 0,-7 0-285,-7 0 1,-3 1 284,-9 5 0,13-4 0,-25 6 0,-15-5 0,-8 4 983,-10-3-499,-1 4 131,-5 0-615,-1 0 0,-45 0 0,2 6 0,-43 1 0,-2 12 0,26 0 0,-32 2 0,35 1 0,-14-8 0,18 4 0,13-7 0,9-1 0,10-1 0,1-4 0,52-6 0,-3-12 0,59-9 0,-18-4-367,-27 8 1,2 0 366,42-12 0,-16 2 0,10 8 0,-29 2 0,6 4 0,-22 1 0,-4 3 0,-22 9 0,3-4 733,-10 5-733,0 0 0,-9 14 0,-6-2 0,-11 19 0,-20 18 0,4-3 0,-8 17 0,6-20 0,10 3 0,-2-17 0,10 3 0,3-13 0,4-4 0,5-1 0,1-5 0,4-1 0,18-3 0,8-1 0,11-4 0,8 0 0,-11 0 0,5 0 0,-13 0 0,0 0 0,-12 0 0,5 0 0,-9 0 0,0 4 0,-36 7 0,-10 1 0,-29 4 0,-6-3 0,-3 0 0,-17 1-492,41-6 0,-3-1 472,-4 0 1,0 1 19,-1 0 0,1-1-280,-38 1 280,-2-1 0,12-7 0,34 0 0,-1 0 0,-41 0 0,11 0 0,10 0 0,23 0 0,-4 0 0,25 0 0,-4 0 983,17 0-958,1 0 270,5 0-295,46 0 0,-3 0 0,60 0 0,-18 0 0,-1-6 0,22 5 0,-42-9 0,42 8 0,-39-9 0,13 4 0,-15 0 0,-1-4 0,-21 10 0,-2-9 0,-13 9 0,-4-7 0,-1 7 0,-5-12 0,1 2 0,-1-9 0,2-5 0,-1-2 0,1-11 0,15-17 0,-6 4 0,8-10 0,-7 21 0,-4 1 0,0 12 0,-3 7 0,-4 6 0,-2 5 0,1 4 0,0-3 0,0 3 0,0-4 0,10-6 0,4-7 0,10-1 0,8-12 0,-6 12 0,5-6 0,-8 7 0,-5 1 0,-2 5 0,-10 6 0,2 2 0,-7 7 0,-1 1 0,-5 13 0,-4-2 0,-9 6 0,-14-7 0,-5 0 0,-25 2 0,11 0 0,-12 5 0,-1-4 0,-1 10 0,-7-9 0,-1 5 0,8-2 0,2-4 0,0 5 0,5-7 0,-5 7 0,7-5 0,-28 9 0,21-9 0,-29 5 0,35-12 0,0 0 0,3-6 0,4 0 0,1 0 0,1 0 0,7 0 0,-1 0 0,1 0 0,0 0 0,-1 0 0,1 0 0,5 0 0,-4 0 0,5 0 0,-1-4 0,2 2 0,5-6 0,0 7 0,0-8 0,6 8 0,0-8 0,5 4 0,0 0 0,4-3 0,-3 3 0,2-9 0,-3 4 0,0-8 0,-1 8 0,1-4 0,4 5 0,-3 0 0,7 0 0,-3 0 0,25 4 0,-2 6 0,34 11 0,-18 5 0,20 14 0,10 2 0,-17-2 0,24 8 0,-32-15 0,10 12 0,-1-4 0,2 6 0,5 0 0,-17-3 0,15 2 0,-25-9 0,13 7 0,-15-13 0,6 12 0,-12-13 0,6 6 0,-8-12 0,1 3 0,0-7 0,-1 3 0,1-4 0,8 4 0,-6-3 0,12 4 0,-13-5 0,9-5 0,-3 0 0,5-5 0,0 5 0,-5-4 0,4 4 0,-5-5 0,6 0 0,1 0 0,-7 0 0,5 0 0,-4 0 0,-1 0 0,5-5 0,-1-10 0,-3 3 0,1-7 0,-13 5 0,4-2 0,-4 1 0,0-4 0,4 4 0,-4-5 0,0 1 0,-1 4 0,-5 1 0,0 5 0,-4 0 0,3 4 0,-3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8:50.85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0 355 24575,'37'0'0,"22"0"0,-15 0 0,25 0 0,-5 0 0,10 0 0,8 0 0,-1 0 0,10 0 0,-7 12-799,7 3 799,-1 13 0,-3 20 0,4-9 0,-47-6 0,-1 3 0,35 23 0,-36-26 0,2 7 49,4 13 0,3 9 1,-1 1-50,-4-3 0,-1 0 0,-1 1 0,6 7 0,-1 1 0,-5-3-464,0 14 1,-8-8 463,-5 7 0,-4-5 0,-12-24 0,0 0 0,12 15 0,0 30 0,-13-35 0,5 21 0,-5 1 0,-1-1-27,-5-30 1,-1-1 26,0 36 0,-3-35 0,-1-1 0,-3 32 0,0 8 0,0-6 0,-5-8 0,-10 20-8,1-47 8,-12 38 0,7-37 0,-6 13 923,6-14-923,-4-3 0,12-19 0,0-2 656,3-10-656,7-1 60,-7-6-60,7 1 0,-3 0 0,0 0 0,-1 0 0,0 0 0,-3 0 0,7-1 0,-3 1 0,0 0 0,3 0 0,-3 0 0,0 0 0,3 4 0,-3-3 0,0 4 0,3-5 0,-3 0 0,-1 4 0,4-3 0,-3 4 0,0-5 0,3 0 0,-3-1 0,0 1 0,3 0 0,-7 0 0,7 0 0,-7 0 0,7-1 0,-3 1 0,4 0 0,18-9 0,-5-6 0,30-18 0,-6-11 0,14-5 0,7-11 0,-19 19 0,16-17 0,-18 18 0,14-18 0,-8 10 0,1-10 0,-8 5 0,2-6 0,-6 1 0,4-2 0,-11 4 0,11-4 0,-11 4 0,5-2 0,0 1 0,-6 7 0,6-6 0,-9 13 0,3-11 0,3 9 0,-2-9 0,14-18 0,-14 17 0,8-20 0,-16 32 0,5-11 0,-10 17 0,4-10 0,-5 12 0,-1-1 0,0 2 0,0-1 0,-4 0 0,-1-7 0,-5 1 0,0-7 0,0-1 0,0-7 0,0-7 0,0 5 0,0-13 0,0-7 0,0 9 0,0-8 0,0 21 0,0 0 0,0 0 0,-5 7 0,-1 1 0,-11 0 0,5 6 0,-9-6 0,9 6 0,-9 1 0,9 0 0,-8-1 0,8 1 0,-9 0 0,4-7 0,0 5 0,-5-5 0,5 0 0,0 6 0,-4-6 0,4 6 0,0 1 0,-3 0 0,4 5 0,-6-4 0,-3-4 0,3 0 0,-3 0 0,4 4 0,1 10 0,-6-5 0,5 6 0,0-1 0,2 6 0,4-4 0,-5 8 0,0-3 0,0 0 0,1 3 0,-7-4 0,5 0 0,-10 4 0,10-8 0,-4 7 0,0-2 0,4 4 0,-5-1 0,-8-3 0,11 3 0,-17 0 0,19 2 0,-10 8 0,10-8 0,-10 8 0,10-7 0,-10 6 0,10-2 0,-10 4 0,10-4 0,-10 3 0,4-4 0,-5 0 0,0 4 0,-1-4 0,7 1 0,-5 3 0,4-9 0,0 9 0,-3-8 0,8 3 0,-9 0 0,-4-3 0,1 3 0,-8 1 0,16-5 0,-5 9 0,4-3 0,0 4 0,2 0 0,0 0 0,-2 0 0,-5 0 0,-1 0 0,1 0 0,0 0 0,-1 0 0,1 0 0,-7 0 0,5 0 0,1 0 0,2 0 0,-10 0 0,5 0 0,-10 5 0,13 1 0,1 4 0,0 1 0,-1 0 0,1 0 0,5-1 0,-4 1 0,15-2 0,-8 1 0,14-1 0,-4-4 0,5-1 0,0-4 0,-5 5 0,-1 0 0,-4 5 0,-1 4 0,0-3 0,5 3 0,-3-5 0,8 0 0,-4 1 0,5-2 0,0-3 0,36-1 0,6-4 0,43 0 0,-3 0 0,18 0-487,2 0 487,-8 0 0,-25 0 0,-2 0 0,7 0 0,4 0 0,0 0 0,-11 0 0,-5 0 0,1 0 0,12 6 0,16 2 0,9 12 0,-16 1 0,6 6 0,-18 4 0,0-5 0,1 11 0,-1-5 0,8 8 0,-5-2 0,-9-6 0,14 13 0,-31-14 0,23 10 0,-26-8 0,-4-10 487,-7 4-487,-6-12 0,-5-1 0,-2-5 0,-8 0 0,-1 0 0,-41-4 0,0-1 0,-43-4 0,14 0 0,2-6 0,-6-7 0,12-7 0,-14-6 0,16 1 0,2 1 0,14 6 0,11 3 0,-1-1 0,19 6 0,-8-1 0,14 3 0,25 7 0,9 14 0,38 9 0,3 26-449,15 2 449,-21-2 0,7-1 0,-34-18 0,15 1 0,-23-9 0,2-4 0,-16-4 0,-5-3 449,-36-11-449,-18-14 0,-33-21 0,30 11 0,-1-2-492,-6-7 0,-1-2 376,-1 0 1,0 1 115,6 6 0,1 1-203,1-5 1,2 3 202,-20-5 0,-1-6 0,19 17 0,15 4 0,8 13 983,14-6-777,-2 12 225,55 14-431,-5 15 0,17 5 0,5 4-984,17 23 609,-3 0 1,1 1 374,-29-28 0,-1 1 0,24 28 0,2 3 0,-12-18 0,-2-1 0,4 8 0,-2 1 0,-11-10 0,-2-2-240,4-1 1,-4-2 239,12 14 0,6 7 0,-12-15 0,-16-10 0,-12-14 0,-4-8 983,-10-5-277,0 0-183,-4-40-523,-13-2 0,-6-37 0,-10 20 0,-1-10 0,2 18 0,5-6 0,1 10 0,7 11 0,4 6 0,-3 8 0,18 43 0,-1-11 0,10 40 0,-2-18 0,-5-1 0,0-2 0,-5-5 0,-1-7 0,-5-5 0,0-3 0,0-8 0,-4 0 0,-11-16 0,-10-19 0,-2 1 0,-9-23 0,7 17 0,-7-12 0,6 8 0,4 6 0,10 7 0,2 2 0,5 13 0,3-6 0,-2 11 0,7 38 0,-3 10 0,4 40 0,12-6-633,4 10 633,6 2 0,-2-15 0,0 8-47,-7-28 47,6 14 0,-7-23 0,-1-8 0,0-16 0,-6-5 631,3-6-631,-7 0 49,-2-44-49,-12-12 0,0-16 0,-14-37 0,14 52 0,-8-52 0,9 43 0,4-12 0,-2 10 0,8 13 0,-3 13 0,5 4 0,0 13 0,23 39 0,-6-2 0,19 37 0,-13-16 0,1 0 0,-6 0 0,-2-7 0,-5-7 0,-1-8 0,3-6 0,-6-4 0,5-6 0,-8-6 0,10-21 0,-3 5 0,3-22 0,1 8 0,3-12 0,3 5 0,-4 1 0,-2 8 0,-5 10 0,-1 1 0,0 5 0,0 4 0,0 1 0,-4 22 0,-2 1 0,-3 17 0,0 3 0,0 1 0,0 7 0,-5 0 0,-7 0 0,-1 0 0,-3-7 0,4 5 0,1-5 0,-1 7 0,0 0 0,1-7 0,-1-1 0,1 0 0,0-6 0,5 6 0,-3-12 0,3 3 0,0-9 0,-3 0 0,8-8 0,-3-4 0,4 0 0,0 0 0,0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9:00.385"/>
    </inkml:context>
    <inkml:brush xml:id="br0">
      <inkml:brushProperty name="width" value="0.35" units="cm"/>
      <inkml:brushProperty name="height" value="0.35" units="cm"/>
      <inkml:brushProperty name="color" value="#AB008B"/>
    </inkml:brush>
  </inkml:definitions>
  <inkml:trace contextRef="#ctx0" brushRef="#br0">1067 55 24575,'0'65'0,"0"-12"0,5 3 0,-4-4 0,10-2 0,-10 40 0,5-12-357,-6-23 0,0 0 357,0 29 0,0-30 0,0 2 0,0 39 0,0-39 0,0 0 0,0 0 0,0 0 0,-5-1 0,-4 4 0,-8 10 0,-6 8 0,-4-5 0,-15 11 0,-4-2-328,13-14 0,0 2 0,-2-9 107,-10-4 1,3-10 220,-4 5-100,-19 8 100,17-18 0,-11 5 0,-6 5 0,26-24 0,-24 18 492,21-16-492,-6-4 983,0 5-331,7-7-540,2-1-112,7-5 0,5-2 0,7-5 0,1-1 0,13 0 0,-7-3 0,8-3 0,-4-3 0,58 0 0,-25 5 0,53-4 0,-29 10 0,8-4 0,15 0 0,-5 4 0,5-10 0,-8 5 0,-7-6 0,6 6 0,-14-5 0,7 5 0,-15-6 0,5 0 0,-11 0 0,11 0 0,-11 0 0,11 0 0,-11-5 0,11-7 0,-5-6 0,7-5 0,7-7 0,-12 10 0,12-15 0,-13 16 0,9-18 0,-7 7 0,13-15 0,-24 14 0,23-12 0,-30 9 0,16-4 0,-17-7 0,10 8 0,-9-8 0,3 3 0,-5 1 0,-5-4 0,3 5 0,-3-22 0,0 12 0,-2-11 0,-5 20 0,1-4 0,-6 4 0,-1-5 0,-5-1 0,0 0 0,0 0 0,0 0 0,0 0 0,0 0 0,0 7 0,-5-6 0,-1 12 0,-11-11 0,5 11 0,-10-5 0,10 0 0,-9-1 0,8 0 0,-14-20 0,13 22 0,-11-9 0,13 16 0,-2 10 0,-1-5 0,4 7 0,-8-7 0,8 5 0,-9-4 0,9 0 0,-8 4 0,8-5 0,-4 7 0,6 4 0,-1 1 0,1 5 0,0 0 0,0 0 0,1 0 0,-1 0 0,-5-5 0,3-1 0,-7 0 0,2-4 0,1 4 0,1-5 0,-1 5 0,5 1 0,0 5 0,2 4 0,7-3 0,-11 3 0,6-4 0,-13-11 0,4 8 0,-5-12 0,0 9 0,0-5 0,5 5 0,-3-3 0,8 7 0,-4 2 0,9 1 0,-3 7 0,29 33 0,-2 14 0,24 28 0,-18-29 0,0 2-449,0-4 1,1 2 448,5 9 0,0 1 0,1-1 0,-1 1 0,0 3 0,0-1 0,14 26 0,-20-34 0,-2-1 0,4 18-10,5 8 10,-7-10 0,-5-10 0,-4-14 0,-5-1 0,0-7 896,-1-5-896,-4-7 11,-2-6-11,-4-6 0,0 1 0,-21-30 0,7 4 0,-19-28 0,-5-12 0,17 19 0,-18-33 0,26 21 0,-10-6 0,10 9 0,-4 8 0,11 12 0,1 2 0,5 10 0,-4 5 0,3 2 0,-3 50 0,4 0 0,0 46 0,0-6 0,0-9 0,0 26 0,0-36 0,0 33 0,0-29 0,0-1 0,0-10 0,0-23 0,0-13 0,0-6 0,0-6 0,-14-40 0,-1-9 0,-9-51 0,-2 8 0,11 2 0,-5 2 0,7 14 0,6 2 0,-4 16 0,10 15 0,-4 13 0,1 6 0,3 5 0,-3 36 0,4 13 0,0 38 0,0 3-398,0-31 1,0 1 397,0 44 0,0-33 0,0-2 0,0 28 0,0 10-26,0-33 26,-5 0 0,4-18 0,-9-8 0,9-17 0,-8-3 794,8-10-794,-3-56 27,4 18-27,0-49 0,0 24 0,0 12 0,5-4 0,1 13 0,-1 7 0,4 5 0,-8 7 0,7 9 0,-7 50 0,-8-4 0,-13 43 0,-20-19 0,-7 1 0,-8 2 0,11-21 0,-7 9 0,9-19 0,-8 2 0,7 2 0,4-22 0,5 2 0,8-10 0,5-2 0,7 1 0,5-6 0,0 0 0,0 0 0,-4 2 0,2-1 0,-7 3 0,-3-2 0,0 4 0,-4 0 0,5 0 0,5 0 0,1-1 0,5-4 0,1 3 0,34-26 0,-8 8 0,32-16 0,-18 6 0,0 8 0,1-9 0,-1 9 0,-6-3 0,5 4 0,-10 1 0,4 4 0,-10-2 0,-1 7 0,-5-3 0,-1 0 0,1-1 0,0 0 0,0-8 0,0 7 0,1-8 0,3 9 0,-7 1 0,3 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9:12.50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1288 327 24575,'0'59'0,"0"1"0,6 20 0,-4-4-984,4 24 691,-6-7 293,0-38 0,0 1 0,0 1 0,0 1 0,1 4 0,-2 0 0,-4-4 0,-3-1 0,5-1 0,-3 0 0,-9-6 0,-4 2 208,-14 26 0,-8 6-208,0-24 0,-5 1 0,2-2 0,-10 20 0,-1-3-278,7-23 1,-2-2 0,7-8 277,-12 11 0,-20 8-260,17-17 260,-2 6 607,11-19-607,-5 4 0,10-7 0,-18-2 983,12 3-903,-5-6 203,15-6-283,-5-1 0,16-7 0,-8 1 0,20-5 0,-7-1 0,14-5 0,-4 0 0,5 0 0,44 0 0,-15 0 0,38 0 0,-26 0 0,0 0 0,7 0 0,-5 4 0,11-2 0,-5 8 0,7-9 0,0 9 0,-1-8 0,1 8 0,0-4 0,7 1 0,-5 3 0,12-3 0,-12 0 0,12-2 0,-12-5 0,5 0 0,-7 0 0,0 0 0,-1 0 0,-5 0 0,4 0 0,-11-4 0,4-7 0,-6-6 0,1-5 0,-1 1 0,0-1 0,2-5 0,-8 4 0,8-10 0,-12 6 0,12-8 0,-11-4 0,12-10 0,-15 6 0,9-17 0,-4 16 0,0-10 0,0 5 0,-3 2 0,-9 0 0,3 7 0,-4 1 0,-2 7 0,1-1 0,-5 1 0,-1 0 0,-5-1 0,0-6 0,0-1 0,0-7 0,0 0 0,0 0 0,0 0 0,0 0 0,-5 7 0,4-5 0,-9 11 0,4-12 0,-5 12 0,-1-11 0,0-3 0,0 0 0,0-14 0,0 13 0,-1-12 0,-5 5 0,10-8 0,-14 8 0,14 2 0,-9 7 0,5 0 0,1 7 0,-1-6 0,1 12 0,0-4 0,0 5 0,0 1 0,1 5 0,-1 2 0,2 10 0,0 1 0,4 5 0,-3 0 0,23 37 0,-5-9 0,13 26 0,-4-19 0,-8-7 0,3 1 0,-4-5 0,-1-2 0,0-4 0,-4 0 0,3-4 0,-30-29 0,6 8 0,-20-29 0,10 23 0,6-3 0,5 10 0,1 1 0,5 5 0,0 0 0,4 0 0,-3 4 0,3-2 0,18 29 0,4-5 0,27 32 0,-13-13 0,16 12 0,-16-12 0,13 13 0,-9-12 0,3 12 0,-10-19 0,7 10 0,-18-19 0,8 1 0,-14-8 0,2-5 0,-4 0 0,0 0 0,0 0 0,-4 0 0,3 4 0,-2 8 0,4 0 0,0 10 0,1-5 0,-5 6 0,4 7 0,-4-5 0,5 5 0,-1-7 0,1 0 0,-5 7 0,4-6 0,-9 0 0,8-2 0,-7-15 0,2 8 0,-4-3 0,0 0 0,0 4 0,0 0 0,0-9 0,0 17 0,0-10 0,0 6 0,0 2 0,0-15 0,0 8 0,0-14 0,0 14 0,0-7 0,0 8 0,0-10 0,0-2 0,0 1 0,0 6 0,-4 1 0,3 4 0,-8-5 0,8-1 0,-8 1 0,4 0 0,-1-1 0,-3 6 0,3-4 0,0 0 0,-12 11 0,10-13 0,-16 15 0,8-9 0,-4-4 0,-1 10 0,1-10 0,-1 4 0,-4-5 0,4 0 0,0-4 0,3 2 0,3-8 0,-5 5 0,0-6 0,1 1 0,-1 4 0,-5-2 0,-2 2 0,0 1 0,-4 1 0,5 0 0,-15 8 0,16-11 0,-8 5 0,23-9 0,-3 1 0,-1-1 0,4-4 0,-14-1 0,7 1 0,-20-4 0,8 8 0,-16-8 0,11 8 0,-11-7 0,11 7 0,-5-8 0,12 4 0,2-5 0,0 0 0,4 0 0,-10 0 0,4 0 0,-20 0 0,5 0 0,-6 0 0,9 0 0,7 0 0,-1 0 0,1 0 0,0 0 0,-1 0 0,1 0 0,0 0 0,-1 0 0,1 0 0,5 0 0,-4 0 0,10 0 0,-4 0 0,10 0 0,1 0 0,5 0 0,0 0 0,0 0 0,34-13 0,6 3 0,34-5 0,-2-2 0,9 8 0,1-16 0,9 10 0,0-11 0,-1-1 0,-7-6 0,-1-14-438,-7 0 438,4-16 0,-14 8 0,-21 16 0,-1 1 0,0-9 0,18-18 0,-22 23 0,7-2 0,-6-4 0,-3 13 0,-5-10 438,0 4-438,0-6 0,7-1 0,-4-7 0,4-3 0,-5 2 0,-1 2 0,-1 7 0,-4 0 0,1 12 0,-8-2 0,2 21 0,-4-4 0,-2 11 0,-3 41 0,-1 2 0,-4 31 0,0-3 0,-11-7 0,-3 9 0,-10-15 0,-9 28 0,2-23 0,-3 13 0,-11 3 0,12-18 0,-6 3 0,3-2 0,6-16 0,-14 13 0,12-7 0,-9-1 0,19-16 0,-10 2 0,16-13 0,-9 0 0,15-6 0,1 0 0,1-4 0,3-1 0,-9-4 0,4 4 0,-9 1 0,-1 5 0,-7 0 0,-5 1 0,-1 0 0,1 4 0,0-3 0,5 7 0,-4-7 0,10 2 0,-4-3 0,5-2 0,0 1 0,0 0 0,1 0 0,-1-1 0,-5 2 0,4-1 0,-5 0 0,1 0 0,4 0 0,-4 0 0,5 0 0,0 0 0,0-1 0,-5 2 0,4-6 0,-4 0 0,-1-5 0,5 0 0,-10 5 0,10-4 0,-18 4 0,10-1 0,-7-2 0,11 2 0,5-4 0,5 0 0,1 0 0,5 0 0,-4 5 0,3 0 0,-9 4 0,9 0 0,-9 1 0,4-1 0,-4 1 0,-1 0 0,0 0 0,1 0 0,4-1 0,1 0 0,5-4 0,0-1 0,0-4 0,0 0 0,4 12 0,1-5 0,4 10 0,0-9 0,0 1 0,0 0 0,0 0 0,4 0 0,6 0 0,10-4 0,13 5 0,1-4 0,11 5 0,-5 0 0,7 1 0,0-5 0,0-2 0,-7 0 0,-1-4 0,-7 4 0,0-5 0,-5 0 0,-2 0 0,0 0 0,-4 0 0,10 0 0,-10 0 0,9 0 0,-3 0 0,0 0 0,3 0 0,3 0 0,1 0 0,5 0 0,-7 0 0,0 0 0,-5 0 0,18 0 0,-15 0 0,11 0 0,-16 0 0,-5 0 0,5 0 0,-4 0 0,4 0 0,0-5 0,2-1 0,5-5 0,0 0 0,0 0 0,1-5 0,5 4 0,-4-9 0,5 4 0,-7 0 0,-6-2 0,5 7 0,-10-7 0,4 8 0,4-12 0,-8 11 0,8-7 0,-14 10 0,3-1 0,-3 0 0,4-4 0,-4 3 0,3-7 0,-3 7 0,5-7 0,-5 2 0,4-3 0,-9-1 0,9 0 0,-8 0 0,3 1 0,-5 4 0,1 1 0,-2 5 0,1 0 0,0 0 0,-4-5 0,3-1 0,-2-4 0,4-7 0,5-15 0,-3 5 0,3-5 0,-5 16 0,0 5 0,-5 5 0,0 2 0,-1-1 0,-3 4 0,4-4 0,-1 0 0,-3-1 0,8-10 0,-3-2 0,0-5 0,4 0 0,-9 5 0,8-4 0,-7 10 0,6 0 0,-7 3 0,3 8 0,-4-4 0,0 5 0,0-5 0,0 4 0,0-17 0,0 4 0,0-7 0,0-1 0,0 10 0,0 0 0,0 3 0,0 8 0,0-9 0,0 9 0,0-8 0,0 3 0,0-5 0,0 0 0,0-5 0,0-2 0,-4 0 0,3 2 0,-8 5 0,8 6 0,-4 0 0,5 5 0,-4 0 0,3-5 0,-7 4 0,3-9 0,0-1 0,-4-1 0,3-10 0,-4 10 0,0-5 0,4 7 0,-2 4 0,7 1 0,-3 5 0,0 0 0,3 0 0,-7 0 0,2-5 0,-3 4 0,0-8 0,-1 3 0,-4-5 0,3 0 0,-3 5 0,4-3 0,1 4 0,0-1 0,0 2 0,4-1 0,-4-1 0,4-5 0,-10 1 0,4-1 0,-2 5 0,3-3 0,1 7 0,-1-2 0,1 4 0,4 0 0,-3 4 0,3-7 0,-4 1 0,-5-4 0,3 2 0,-3-2 0,0 5 0,3-9 0,-7 8 0,7-7 0,-3 7 0,5-3 0,0 9 0,0-3 0,0 3 0,-1-9 0,-4 0 0,3-6 0,-7 0 0,2 0 0,-3 1 0,-7-2 0,10 1 0,-9 0 0,15 5 0,-4 1 0,5 5 0,0 4 0,4-3 0,-7-2 0,1 0 0,-4-9 0,-4 8 0,9-3 0,-4 5 0,5 0 0,0 0 0,0 4 0,4-3 0,-7 7 0,6-7 0,-7-2 0,3 4 0,1-7 0,0 8 0,0-4 0,0 0 0,4 0 0,-3 4 0,23 26 0,-10 6 0,18 17 0,-12 1 0,5-12 0,-3 13 0,7-13 0,-7 13 0,6-18 0,-7 4 0,3-7 0,-6-9 0,1 8 0,0-4 0,0 1 0,0 10 0,1-4 0,-1 5 0,1 0 0,5 14 0,-9-10 0,2 11 0,-4-21 0,-4-1 0,3-10 0,-4 16 0,0-13 0,0 19 0,0-11 0,0 29 0,0-11 0,-6 25 0,0-20 0,-6 5 0,-5-7 0,4 0 0,-4 0 0,5-7 0,1-2 0,0-11 0,5-7 0,-3 4 0,4-7 0,-6 8 0,1 0 0,-16 22 0,12-15 0,-17 26 0,14-30 0,-6 11 0,2-7 0,0-5 0,1-2 0,4-5 0,2-6 0,9 0 0,-3-5 0,3-4 0,-4 7 0,-5-6 0,4 7 0,-4-4 0,1 0 0,6 0 0,-5 1 0,7-2 0,0 1 0,-3-4 0,11-34 0,4 7 0,10-29 0,0 19 0,3 0 0,-4 5 0,0 2 0,-2-1 0,-4 10 0,0-8 0,-1 9 0,1-5 0,0 0 0,0-5 0,0-2 0,1-5 0,0 0 0,4-1 0,-3 1 0,4 0 0,-6 0 0,1 5 0,-5 1 0,2 7 0,-7 4 0,8 1 0,-8 5 0,3 0 0,-4 0 0,0 0 0,4 0 0,-4 0 0,4 0 0,-4 0 0,0 0 0,0 0 0,0-4 0,5-2 0,-4 0 0,3 1 0,-4-5 0,0 2 0,0-8 0,0 10 0,0-4 0,0 4 0,0-4 0,0-1 0,0 0 0,0 5 0,0 2 0,0 4 0,0 0 0,0 0 0,0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17.74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24575,'0'37'0,"0"-1"0,0-4 0,0 1 0,0-7 0,0-6 0,0-6 0,0-5 0,0 0 0,0 0 0,0 0 0,0-1 0,0 1 0,0 0 0,0 0 0,0 0 0,0-4 0,0-1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53.78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1322 883 24575,'0'29'0,"0"1"0,0-20 0,0 4 0,-4-51 0,3 3 0,-4-36 0,5 16 0,-4 24 0,14-13 0,2 25 0,23-16 0,-7 17 0,16 6 0,11 6 0,-19 14 0,11 14 0,-36 12 0,1 19 0,-5-5 0,-2 12 0,-5-12 0,0 12 0,0-19 0,0 11 0,0-25 0,0 9 0,-4-16 0,-6 0 0,0-7 0,-4-5 0,0-4 0,-1-1 0,-5-4 0,1 0 0,4 0 0,-4-5 0,3-10 0,-5-14 0,4-5 0,0-19 0,10 11 0,2-12 0,5 7 0,0 7 0,0 1 0,0 6 0,0 12 0,4 1 0,4 15 0,2 1 0,3 4 0,-4 9 0,1 7 0,-4 11 0,-2 12 0,-4 1 0,0 7 0,0 0 0,0-1 0,-4-5 0,-7-3 0,-5-11 0,-5-6 0,1-7 0,-5-4 0,4-4 0,-4-2 0,5-4 0,0 0 0,5-8 0,-9-23 0,10-6 0,-6-11 0,13 2 0,3 6 0,4-1 0,0 3 0,0 11 0,0 2 0,0 10 0,0 1 0,0 5 0,4 41 0,3-6 0,4 38 0,1-18 0,0 9 0,0 1 0,7 15 0,-5-13 0,11 20 0,-10-3 0,4-7 0,-6 11 0,0-15 0,0 2 0,-1-2 0,0-17 0,-6-8 0,-1-12 0,-5-7 0,0-6 0,0-6 0,-11-56 0,-4 11 0,-5-60 0,1 15-492,11 31 0,1-1 416,-1-5 0,1-1 76,2-9 0,1-1 0,0 4 0,2 1 0,1 9 0,2 0 0,-1-19 0,0 6-452,0 5 452,-2-7 0,4 1 0,14 18 0,3-21 0,24 29 0,-9 19 0,20-8 983,-11 19-857,11 0 353,-8 12-479,-5 0 0,-3 0 0,-5 0 0,-1 5 0,-5 11 0,5 34 0,-13-5 0,3 30 0,-15-26 0,-1 12 0,-6-12 0,0-2 0,-10-8 0,-7-12 0,-10 0 0,-6-11 0,-13 1 0,16-11 0,-21-1 0,23-9 0,-14-20 0,7-9 0,8-16 0,4 0 0,11-5 0,-2-20 0,7 7 0,1-14 0,6 18 0,47-19 0,-21 32 0,53-10 0,-37 37 0,19-3 0,-12 8 0,5 5 0,-14 8 0,-7 5 0,-7 0 0,-7 0 0,-4 9 0,0 7 0,-4 17 0,-5 8 0,-1 5 0,-5 16 0,0-12 0,0 4 0,-10-15 0,-1-12 0,-15-1 0,5-11 0,-10 1 0,4-11 0,1 0 0,-5-5 0,10 0 0,-5 0 0,11-9 0,0-7 0,10-11 0,0-12 0,5-1 0,0-7 0,10 0 0,15 4 0,14 1 0,28-5 0,-14 18 0,19-10 0,-16 20 0,7-1 0,-7 7 0,-2 8 0,-13 5 0,-4 0 0,-15 14 0,-3 18 0,-13 10 0,0 12 0,-10-19 0,-14 10 0,-14-14 0,-6 12 0,-9-17 0,5-4 0,2-11 0,1-5 0,6-1 0,12-5 0,-4-9 0,15-2 0,-5-14 0,10-22 0,0 9 0,9-10 0,20 15 0,14 3 0,19-2 0,7 1 0,-8 11 0,5-4 0,-5 10 0,7-4 0,-7 11 0,-2 1 0,-7 6 0,-12 0 0,-3 0 0,-13 0 0,-3 15 0,-1 9 0,-4 10 0,-5 11 0,-1-11 0,-5 4 0,0-5 0,-9-7 0,-2-1 0,-14-9 0,-16-6 0,6-5 0,-6-5 0,-4-6 0,21-4 0,-33-35 0,26 12 0,-4-28 0,13 25 0,16-9 0,1 11 0,5-5 0,0 7 0,0 5 0,14 6 0,-1 2 0,24 12 0,-9-2 0,11 9 0,-7 0 0,0 0 0,-5 0 0,-2 0 0,-10 9 0,-1 2 0,-8 28 0,-2-8 0,-4 9 0,-14-14 0,-11-4 0,-23 1 0,-8-4 0,-7-1 0,-1-11 0,8-1 0,-5-6 0,18 0 0,-3 0 0,14 0 0,5 0 0,2-9 0,5-2 0,5-8 0,1-1 0,8 0 0,2-8 0,4 6 0,0-7 0,0 10 0,0 4 0,0 1 0,0 5 0,8 0 0,2 4 0,9 1 0,6 4 0,-4 0 0,10 0 0,-4 0 0,5 0 0,-6 0 0,5 0 0,-10 0 0,4 4 0,-10 1 0,3 5 0,-8-1 0,4 0 0,-5 0 0,0 0 0,0 0 0,-4 0 0,2-4 0,2-2 0,1-3 0,3 0 0,0 0 0,8 0 0,5 0 0,13 0 0,9 0 0,0 0 0,14 0 0,-6 0 0,0 0 0,5 0 0,-19 5 0,11 2 0,-19 8 0,4-2 0,-10 12 0,3-8 0,-4 10 0,5-6 0,2 7 0,-7-6 0,5 5 0,-6-6 0,7 0 0,-7 0 0,5 0 0,-10-6 0,4 0 0,-10 0 0,-1-5 0,-5 4 0,0-5 0,0-1 0,-4 1 0,8-4 0,10 9 0,13 6 0,13 17 0,3 16 0,3 16-297,-23-30 0,-1 1 297,20 36 0,2-7 0,-21-7 0,5-5 0,-12-7 0,-1-4 0,-13-20 0,-7-5 0,-18-12 594,-10-15-594,-35-23 0,-10-20 0,22 16 0,-3-3-492,-6-7 0,-1-1 149,0-1 1,-2-1 342,-9-5 0,-1-2 0,10 3 0,0 0 0,-6-1 0,4 1 0,19 14 0,4 1-137,-33-29 137,19 12 0,14 19 0,-7-11 0,28 24 0,23 9 0,12 7 983,22 28-309,3 3-525,7 22-149,1-4 0,0 6 0,1 7 0,-7 1 0,8 8 0,-20-17 0,20 33 0,-32-42 0,17 20 0,-27-36 0,-1-5 0,-6-5 0,-18-6 0,-11-5 0,-33-30 0,-12-13 0,22 7 0,-1-4-492,4-1 0,0 0 469,-9-2 0,2 1 23,-22-26-276,31 32 0,2 0 276,-12-19 0,3 11 0,14 1 0,15 22 0,7 1 983,29 12-965,7 15 563,35 15-581,1 15 0,13 22-340,-36-28 0,0 1 340,30 36 0,-10-3 0,-8 3 0,-9-12-47,-4 11 47,-4-7 0,-11-15 0,-1-3 0,-12-7 0,-2-16 677,-8 3-677,-18-16 50,-15-5-50,-27 0 0,-10-17 0,-10-17-492,36 5 0,1-5 474,1-4 0,2-1 18,-29-24-268,-1-3 268,36 24 0,-21-16 0,33 27 0,1-3 0,25 24 983,37 33-961,1 10-22,-5 0 0,3 3-132,-4-2 1,-1 1 131,-2 3 0,1 1 0,7 0 0,-2-1 0,17 42 0,2-14 0,-28-22 0,-3-1 0,12 9 0,6 32 0,-17-41 0,-5 6 0,-3-13 0,-5-8 0,-5-13 546,-2-6-546,-4 11 0,0 5 0,0 17 0,5 0 0,1-7 0,5-7 0,0 5 0,-1-10 0,1 5 0,-1-8 0,0-10 0,-5-2 0,-1-4 0,-4-45 0,0 1 0,0-28 0,0 23 0,10 9 0,13 8 0,12 1 0,12 5 0,0 5 0,7 5 0,-5 2 0,-2 5 0,-8 0 0,-13 0 0,-5 0 0,-7 0 0,-6 0 0,1 0 0,-27 12 0,2-8 0,-32 8 0,8-12 0,-7 0 0,0 0 0,0 0 0,0-6 0,0-5 0,-7-14 0,12 1 0,-6-11 0,14 6 0,0-1 0,5-2 0,4 14 0,9-6 0,2 18 0,4-7 0,5 40 0,11-9 0,7 35 0,8-19 0,8 6 0,-6-8 0,4 2 0,-10-2 0,3 0 0,-4-5 0,1 3 0,-3-9 0,-4 10 0,0-10 0,1 4 0,-1 0 0,0-4 0,-1 0 0,-3-3 0,-2-3 0,-4 0 0,4-2 0,-3-4 0,3 0 0,-4 0 0,3 0 0,-2 0 0,3-1 0,1 6 0,0 1 0,1 0 0,2 3 0,-7-3 0,8 13 0,-8-11 0,8 10 0,-8-17 0,3 9 0,-4-5 0,0 12 0,0-5 0,0 4 0,0 0 0,0-9 0,0 8 0,0-14 0,0 4 0,4-5 0,-3 0 0,3-1 0,-4 1 0,0 0 0,0 0 0,5 5 0,-4 0 0,3 6 0,-4 0 0,4 8 0,-3-11 0,4 5 0,-5-13 0,0 0 0,4 0 0,-3-38 0,-3-4 0,-10-28 0,-6 13 0,-13-13 0,12 17 0,-27-37 0,25 36 0,-6 0 0,-2 0 0,-4-4 0,-22-28 0,16 21 0,-11 3 0,5-3 0,-6 5 0,13 8 0,-25-15 0,29 26 0,-31-20 0,22 21 0,-1-5 0,2-1 0,8 13 0,1-3 0,11 16 0,-3-4 0,15 6 0,-3 3 0,34 43 0,6 4 0,28 29 0,-1-3 0,-9-15 0,6 7 0,-6-9 0,-1-6 0,-8-3 0,-9-13 0,-12-8 0,-1-6 0,-5-5 0,-27-53 0,-16-4 0,5 1 0,-4-3-492,-4 1 0,-1 1 327,-1-6 0,0-2 165,-6-6 0,-1-1 0,4 0 0,2 3 0,3 11 0,1 1-90,7 2 1,1 2 89,-10-16 0,-1-6 0,8 18 0,7 13 0,14 10 983,5 10-665,33 5-126,7 6-192,56 4 0,-1 34-492,-41-19 0,0 3 415,4 17 0,-2 5 77,-4-2 0,0 1 0,9 10 0,0-1 0,-15-12 0,-2 0 0,6 12 0,-3-2 0,5 2 0,12 28 0,-27-37 0,-10-2 0,-21-27 0,-31-23 0,-13-24 0,5 6 0,-2-4-19,2-9 1,-1-3 18,-8-5 0,0-1-492,0-8 0,2-2 162,-2 0 0,1 1 330,9 9 0,1 1-252,2-2 0,2 3 252,-9-15 0,1-1 0,10 20 983,13 13-922,6 14 922,7 19-272,15 27-126,10 26-585,21 24 0,-17-30 0,2 2-492,3 5 0,1 1 311,4 4 0,1 4 181,7 26 0,-1-2 0,-12-33 0,-1-1 0,7 23 0,-3-5-283,0-4 283,1 8 0,-8-10 0,-9-16 0,-6-15 0,-1-13 983,-1-1-640,-4-9-40,0 3-303,-26-8 0,-13-1 0,-30-10 0,-9-14 0,26 3 0,0-4-476,-2-4 0,1-3 476,-7-6 0,1-1 0,-27-12-176,38 16 1,2 1 175,-16-3 0,5-5 0,12 9 0,15 13 0,10 2 935,5 5-935,27 4 368,16 18-368,25 15 0,17 21-830,3 8 830,-34-28 0,0 0 0,0 3 0,-1 1 0,2-3 0,-2 0 0,21 24 0,7-7 0,-33-12 0,8-4 0,-12-4 0,-12-6 830,-3-6-830,-9-1 0,-1-5 0,-1 0 0,-3 0 0,3 3 0,-7-2 0,3 3 0,-4-4 0,0 0 0,4 0 0,-3-1 0,3 1 0,-4 10 0,0-2 0,0 13 0,0-3 0,0 5 0,0-5 0,5 4 0,-4-11 0,8 6 0,1 2 0,0-11 0,4 10 0,0-12 0,1 0 0,0 4 0,4-4 0,-4 0 0,5 3 0,-5-7 0,3 7 0,-8-8 0,4 4 0,-6-5 0,1-4 0,-4 3 0,-32-49 0,-4 18 0,-15-37 0,-3 9 0,19 20 0,-14-18 0,10 20 0,-1-6 0,0-1 0,6 8 0,-3 1 0,11 7 0,-4 4 0,5-3 0,4 4 0,-2-1 0,7 2 0,-7 9 0,12-3 0,-7 3 0,8 0 0,-4 1 0,-4 0 0,-2 3 0,-4-7 0,-1 6 0,-5-7 0,-2 3 0,-5 0 0,0-3 0,5 7 0,7-7 0,1 9 0,9-4 0,-4 4 0,9-4 0,-12 3 0,5-3 0,-17 4 0,2 0 0,-5 0 0,0 0 0,-1 0 0,7 0 0,-5 0 0,15 0 0,-8 0 0,14 0 0,-3 0 0,-1 0 0,4 0 0,-14 0 0,2 4 0,-4 2 0,-5 4 0,9 0 0,-3 1 0,10-2 0,1-4 0,6-1 0,-1 0 0,0-3 0,0 7 0,0-3 0,-5 4 0,-1 5 0,-10-3 0,3 8 0,-3-4 0,10 0 0,1-1 0,5-5 0,0 0 0,4-1 0,-2 1 0,1 5 0,-3 1 0,-2 10 0,1-4 0,-1 10 0,1-5 0,-1 6 0,1-5 0,-1-2 0,6-10 0,0-1 0,1-6 0,3 1 0,-3 0 0,4 0 0,0 5 0,0 0 0,-4 6 0,3-1 0,-3 7 0,4 9 0,0-6 0,-5 10 0,4-18 0,-4 4 0,5-5 0,0-1 0,0 1 0,0 5 0,0-4 0,0 10 0,0 2 0,0 1 0,0 11 0,0-11 0,0 5 0,0-1 0,0-4 0,0 5 0,0-7 0,4-6 0,2 5 0,4-4 0,1 5 0,0 0 0,-1-5 0,1 3 0,-1-3 0,5 8 0,-8-12 0,6 4 0,-12-17 0,3 4 0,-4-5 0,4-1 0,-3-30 0,-2 11 0,-4-33 0,-6 17 0,0-12 0,0 5 0,-1-11 0,1 11 0,5-11 0,-4 11 0,9-11 0,-9 11 0,9-12 0,-4 12 0,5-11 0,0 11 0,0-5 0,0 7 0,0 0 0,0-1 0,0 1 0,0 5 0,0-3 0,0 8 0,0-3 0,0 10 0,0-3 0,0-3 0,0 0 0,0-4 0,0-1 0,0 0 0,0-7 0,0 7 0,5 0 0,0 7 0,5-1 0,-5 5 0,3 1 0,-7 5 0,7 0 0,-3 0 0,4 4 0,0-7 0,0 5 0,1-11 0,4 7 0,1-7 0,10 1 0,5-7 0,-3 7 0,1-2 0,-13 10 0,-1 3 0,-5 2 0,0 0 0,-1 3 0,1-3 0,0 4 0,0-4 0,5-1 0,15-5 0,-1-5 0,13 4 0,-9-5 0,-5 6 0,-2 4 0,-5-3 0,-1 8 0,-4-8 0,-1 8 0,-1-3 0,-3 4 0,9 0 0,-9 0 0,8 0 0,3 0 0,0 0 0,9 0 0,-3 5 0,5 1 0,-5 9 0,4-4 0,-10 4 0,4-5 0,-6 0 0,-4-1 0,3 4 0,-9-7 0,4 2 0,-8-33 0,-18-4 0,-1-22 0,-23-5 0,5 0 0,-7-16 0,1 7 0,-11-17 0,16 29 0,4 4 0,2 0 0,6 7 0,-25-45 0,26 37 0,-10-6 0,0-12 0,11 23 0,-1-2 0,10 26 0,4 8 0,-2 4 0,3 4 0,0 21 0,-4 18 0,1 30 0,-5 9 0,-1 18 0,6-15 0,-5 13 0,12-24 0,-10-1 0,9-10 0,-7-19 0,8-4 0,-4-16 0,5-1 0,-4-9 0,-2-31 0,1-2 0,-6-28 0,10 2 0,-10-2 0,9-8 0,-3 8 0,5 9 0,0 8 0,0 12 0,0 6 0,0 8 0,0 43 0,0 11 0,0 39 0,-7 11-569,0-7 569,-7 7 0,-5-25 0,-1 4 0,2-22 0,-12 8 0,17-21 0,-14-1 0,11-19 569,-3-1-569,-1-9 0,0 0 0,1-5 0,4-4 0,-5-12 0,9-6 0,0-10 0,2 0 0,7-1 0,-2 1 0,4 0 0,0 5 0,0 2 0,0 5 0,4 0 0,10 1 0,2 4 0,3 5 0,-6 2 0,-4 7 0,0-3 0,-33 4 0,-7 5 0,-33 14 0,0 7 0,-7 14 0,13-9 0,-12 1 0,14-2 0,-21 1 0,29-5 0,-4-6 0,32-10 0,5 0 0,1-5 0,9-5 0,17-17 0,14-13 0,26-16 0,17-15 0,1 5 0,-3 7 0,-9-1 0,-10 24 0,-5-15 0,-10 22 0,-7-6 0,-36 19 0,-8-2 0,-29 13 0,-8 8 0,-1 6 0,0 5 0,2-5 0,13-2 0,3-6 0,16-1 0,2 0 0,11-2 0,0-3 0,4 3 0,26-7 0,13-8 0,26-13 0,-4-6 0,0-10 0,-9 10 0,2-3 0,-9 11 0,-11 2 0,-10 6 0,-23 5 0,-23 12 0,-27 22 0,-23 21-492,29-20 0,-1 2 454,4 3 1,0 2 37,-3-4 0,-1 2 0,0 2 0,1 1 0,6-2 0,0 1-194,-9 2 1,1-2 193,-9 20 0,-5-4 0,35-25 0,8-6 0,7-9 983,5-4-928,4 0 353,22-35-408,5-1 0,26-32 0,-17 22 0,11-11 0,-20 19 0,7-11 0,-8 13 0,-5 2 0,-2 10 0,-9 1 0,-10 9 0,-12 1 0,-17 21 0,-9 4 0,-2 23 0,-5 1 0,12-1 0,-5 5 0,-3 11 0,12-7 0,-13 27 0,27-29 0,-10 11 0,11-8 0,1-12 0,1 4 0,10-14 0,-2-5 0,8-7 0,-3-6 0,4-5 0,0 0 0,0 0 0,0-1 0,0 1 0,16-4 0,3-1 0,10-18 0,-7-11 0,6-22 0,-14 4 0,10-17 0,-9 25 0,-1-18 0,1 25 0,-5-4 0,-4 12 0,-2 5 0,-4 1 0,-4 9 0,-11 1 0,-14 4 0,1 5 0,-25 20 0,28-6 0,-24 23 0,28-21 0,-6 6 0,12-12 0,1 3 0,5-8 0,4 4 0,1-5 0,4-1 0,0 6 0,0 1 0,0 10 0,0 2 0,5 5 0,1 0 0,4 0 0,1-5 0,-1-2 0,0-6 0,-1-4 0,0-1 0,-4-5 0,3-4 0,2-22 0,1-3 0,5-25 0,-5-3 0,1-8 0,-5 0 0,-1 2 0,-6 7 0,0 6 0,0 8 0,0 13 0,0 6 0,-9 9 0,3 1 0,-8 4 0,5 0 0,-4 0 0,2 0 0,-2 0 0,4 4 0,-1 11 0,0 1 0,-1 22 0,1-10 0,-1 5 0,0-8 0,1-5 0,5-1 0,-4-4 0,8 3 0,-3-3 0,4 5 0,0-1 0,0 1 0,0 5 0,0 2 0,0-1 0,5 5 0,1-4 0,5 5 0,-1-6 0,0-1 0,0-5 0,0-5 0,4 3 0,-4-8 0,3 4 0,1-5 0,-4 0 0,8 1 0,-3-1 0,0 1 0,9 4 0,-8-3 0,9 4 0,-5-1 0,-1-3 0,7 8 0,-10-8 0,8 4 0,-9-6 0,4 1 0,1 0 0,-1 0 0,1-1 0,-5 1 0,3-1 0,-3 1 0,5 0 0,-1-1 0,1 1 0,-5 0 0,3-5 0,-4 3 0,0-7 0,-1 3 0,-4-4 0,0 0 0,5 0 0,0 0 0,6 0 0,5 0 0,2 0 0,11 0 0,3 0 0,-1 0 0,-1 0 0,-7 0 0,0 0 0,-5 0 0,-7 0 0,-2 0 0,-8 0 0,4 0 0,-5 0 0,0 0 0,0-4 0,-5-6 0,5-11 0,-3-5 0,5-7 0,0-5 0,0-3 0,6-6 0,-4 0 0,4 0 0,-5-7 0,-5 5 0,-2-5 0,-5 7 0,0-15 0,0 4 0,0-14 0,0 0 0,0-1 0,0 7 0,0-12 0,0 11 0,0-6 0,0 1 0,0 23 0,0 2 0,0 21 0,0 5 0,4 11 0,1 6 0,0 32 0,-1 16 0,-4 29 0,0 18-984,0 2 981,1-37 1,-2 0 2,-5-3 0,-1-2 0,-7 37-198,-14-1 198,4-29 0,-2 6 0,3-17 0,6-14 0,2-12 0,5-8 979,1-4-979,0-4 208,0-1-208,0-4 0,1-4 0,3-11 0,1-21 0,4-6 0,0 0 0,0-23 0,0 25 0,4-21 0,2 27 0,4 9 0,0 5 0,-1 5 0,-3 10 0,-27 26 0,5 3 0,-19 13 0,5-12 0,13-10 0,-5-2 0,13-8 0,0-1 0,0-4 0,4-23 0,1-4 0,4-22 0,0-12 0,0 17 0,0-4 0,0 23 0,0 28 0,-11 20 0,-9 27 0,-14 21 0,1-5 0,3-9 0,-1 3 0,8-24 0,-6 10 0,8-24 0,5 2 0,2-14 0,8 4 0,-2-9 0,7-31 0,-3-2 0,4-35 0,0 7 0,11 0 0,8 0 0,6 9 0,4 4 0,-6 5 0,-3 15 0,-4 8 0,-3 10 0,-8 20 0,-1 24 0,-15 13 0,-1 6 0,-14 1 0,-3-15 0,-3 13 0,-5-14 0,0-1 0,3-13 0,1-1 0,0-7 0,7-4 0,0-2 0,1-5 0,4-5 0,-4 5 0,-1-9 0,5 3 0,-4-4 0,0 0 0,4 0 0,-5 0 0,7 0 0,-1 0 0,0 0 0,5 0 0,1 0 0,5 0 0,0 0 0,4 17 0,1-5 0,4 16 0,0-3 0,0 2 0,0-1 0,0-1 0,0-5 0,0-1 0,0 1 0,5 0 0,0-6 0,4 5 0,5 0 0,-4-4 0,4 8 0,-5-13 0,0 3 0,0-4 0,0 0 0,0 0 0,-1 0 0,6 0 0,-4-4 0,4 3 0,-1-7 0,-3 3 0,9-4 0,-4 0 0,4 0 0,6 0 0,-4 0 0,4 0 0,-5-4 0,5-2 0,-4-9 0,4 4 0,9-13 0,-11 8 0,11-5 0,-19 7 0,3 4 0,-8 1 0,4 0 0,0-1 0,-4-3 0,9 1 0,-8-6 0,3-3 0,0 0 0,2-5 0,4 1 0,0 4 0,1 0 0,-2 2 0,-4 9 0,3 0 0,-8 2 0,4 7 0,-1-3 0,-3 4 0,2 0 0,-3 0 0,0 0 0,0 0 0,0 0 0,0 4 0,0 10 0,0-3 0,-4 6 0,3-8 0,-7 0 0,3 0 0,0 0 0,-3 0 0,3-1 0,0 6 0,2 1 0,-1 10 0,4-4 0,-4 18 0,1-10 0,2 2 0,-7-7 0,3-14 0,0 3 0,-3-4 0,7 0 0,-7 0 0,6 0 0,-2 0 0,4-1 0,0 1 0,0 0 0,0 0 0,0 0 0,-4 0 0,-2 0 0,1-1 0,1 1 0,4 0 0,0-4 0,0 3 0,0-3 0,0 4 0,-1-1 0,1 1 0,0 0 0,0 0 0,0 0 0,0 0 0,-1-4 0,1-1 0,0 0 0,0-4 0,0 8 0,0-3 0,-4 4 0,6 0 0,-5-4 0,8-10 0,-9-25 0,-1-14 0,-4-20 0,0 8 0,0-14 0,0 4 0,0-7 0,0-7 0,0 14 0,0 2 0,0 2 0,0 14 0,0-14 0,0 13 0,0-20 0,0 18 0,0-27 0,0 20 0,0-22 0,6 6 0,14-7 0,2-1 0,9 22 0,0-8 0,0 18 0,7-8 0,9-12 0,-8 23 0,5-3 0,-9 16 0,-3 11 0,16-12 0,-13 16 0,25-16 0,-18 16 0,15-14 0,1-2 0,-3 8 0,1-3 0,1 0 0,6 1 0,4 7 0,10-6 0,7 16 0,-23 5 0,38 2 0,-31 5 0,6 0 0,-12 0 0,5 10 0,-21-3 0,20 10 0,-24 3 0,-1-7 0,0 6 0,-15-4 0,0-4 0,-7 4 0,1-6 0,-1 1 0,1 0 0,5 0 0,-9-4 0,14 3 0,-10-4 0,6 1 0,-7-2 0,-2-4 0,-7 0 0,3 0 0,-4 0 0,0 0 0,0 0 0,-1-4 0,2-6 0,-1-5 0,1-4 0,0-1 0,4 5 0,-3-4 0,2 8 0,-3-2 0,-1 4 0,-1 4 0,-3-3 0,7 7 0,-6-3 0,7 4 0,0 0 0,-4 0 0,4 0 0,-4 0 0,0 0 0,-47 4 0,-5 4 0,-7-5 0,-7 0-492,5 0 0,-1 0 491,-9-3 0,-1 0 1,0 0 0,2 0 0,-29 0-238,-7 0 238,39-6 0,-6-6 0,16-1 0,15-3 0,16 2 974,8 3-974,9-3 250,0 5-250,0-4 0,15 6 0,9-7 0,16 8 0,32-14 0,-26 12 0,39-5 0,-40 7 0,41 5 0,-33-4 0,19 5 0,-18 0 0,-6 0 0,0 0 0,-9 0 0,-13 0 0,-1 0 0,-10 0 0,-1 4 0,-5-3 0,0 7 0,-1-7 0,-35 3 0,-6-4 0,-21 0 0,8-5 0,7-7 0,11-4 0,-10-1 0,17-2 0,0 3 0,11 1 0,6 1 0,4 5 0,21 4 0,5 1 0,28 4 0,2 0 0,0 0 0,42 12 0,-33 2 0,-15-4 0,-1 0 0,15 8 0,-1-5 0,0 0 0,-7-1 0,-2 5 0,-7-4 0,-7 4 0,-7-2 0,-8-4 0,-10 3 0,-5-5 0,-6 0 0,0-4 0,11-1 0,13-10 0,6-5 0,11-7 0,-11-3 0,5-2 0,-7 2 0,-10 5 0,2 1 0,-14 9 0,4-2 0,-47 7 0,7-3 0,-31 4 0,11 0 0,6 0 0,-1 0 0,8 4 0,2-2 0,15 2 0,-3-4 0,10 0 0,0 0 0,0 0 0,4-23 0,1 3 0,4-21 0,0 2 0,0 5 0,9-5 0,2 12 0,10 2 0,4 4 0,-4 6 0,4 0 0,-10 5 0,-2 5 0,-4 1 0,0 4 0,0 0 0,0 0 0,0-4 0,0-1 0,10-5 0,3-5 0,10-2 0,-6 1 0,5-4 0,-4 8 0,-1-3 0,-1 5 0,-5 0 0,-5 4 0,-2 2 0,-4 0 0,0 3 0,0-3 0,0 4 0,0 0 0,0-4 0,-1 3 0,6-3 0,1-1 0,4 4 0,1-3 0,-5 0 0,-2 3 0,-4-3 0,0 4 0,0 0 0,0 0 0,0 0 0,0 0 0,-1 0 0,1 4 0,0 1 0,0 4 0,0-1 0,0 6 0,5-4 0,-4 4 0,4 0 0,-5-4 0,5 9 0,-3-5 0,8 12 0,-8-5 0,9 9 0,-8-3 0,7 0 0,-7 3 0,2-9 0,-4 4 0,0-10 0,-1-1 0,-4-5 0,-1 0 0,0-1 0,-26-7 0,-1-9 0,-20-9 0,-2-6 0,-3-1 0,-8-1 0,-7 6 0,-1 0 0,1 6 0,7 6 0,-6 2 0,13 5 0,-12 0 0,12 0 0,-5 0 0,7 0 0,0 0 0,-14 4 0,17-2 0,-10 7 0,28-8 0,0 4 0,11-5 0,2 0 0,4 0 0,0 0 0,33-15 0,-12 3 0,50-29 0,-31 16 0,23-12 0,-6 8 0,-6 5 0,11-6 0,-19 8 0,4 5 0,-11-3 0,-2 13 0,-5-6 0,-1 7 0,1 1 0,-1-4 0,1 8 0,-1-8 0,7 3 0,-5-4 0,9-1 0,-9 1 0,10 0 0,-10-5 0,10 3 0,-10-2 0,4 4 0,-5 0 0,-6 4 0,5-3 0,-9 8 0,3-7 0,10-2 0,-6-1 0,17-3 0,-13-1 0,9 3 0,-3-7 0,0 7 0,-2-7 0,-6 12 0,-4-6 0,-1 12 0,-5-7 0,-1 7 0,1-3 0,0 4 0,0 0 0,0 0 0,0 0 0,0 9 0,5 8 0,-2 4 0,8 9 0,-3 3 0,4 1 0,3 11 0,-3-11 0,-3 5 0,2-7 0,-8 0 0,8 0 0,-8-5 0,3-2 0,-6-5 0,1-1 0,0-4 0,-1-1 0,-4-5 0,3-1 0,-7 1 0,7 5 0,-3 1 0,5 4 0,0 6 0,1 2 0,-1 5 0,1 0 0,0 1 0,0-1 0,-1-6 0,0 0 0,-1-12 0,-3 0 0,2-5 0,-7 0 0,3 0 0,0-1 0,0 1 0,6 10 0,0-2 0,-19 4 0,-4-6 0,-26-4 0,-2 0 0,-6 6 0,7 0 0,-5 6 0,9 5 0,-3-4 0,4 9 0,8-10 0,1 3 0,6-6 0,5-1 0,-4-4 0,8-1 0,10-13 0,17-11 0,1-2 0,10-7 0,-17 10 0,4 4 0,-6-3 0,1 7 0,-4-11 0,-1 1 0,-4-3 0,0-10 0,0 8 0,0-10 0,-5 1 0,0 4 0,-6-4 0,6 5 0,-4 5 0,8 1 0,-3 0 0,4 4 0,0-4 0,0 5 0,0 0 0,17 4 0,-4 1 0,14 4 0,-2 5 0,-3 11 0,0 6 0,-3 5 0,-7 4 0,2-15 0,-4 8 0,-1-9 0,1 0 0,-5-2 0,3-4 0,-7 0 0,3 0 0,-4 0 0,0 4 0,-5 2 0,-12 11 0,-12-3 0,-12 6 0,-6-6 0,0 1 0,-8 0 0,7-6 0,-14 6 0,20-11 0,-4 4 0,13-6 0,7-1 0,5 0 0,7-1 0,9-25 0,1-6 0,21-32 0,12-4 0,18-8 0,-1 12 0,-1-9 0,-10 25 0,1-10 0,-7 20 0,-8 10 0,-7 9 0,-49 45 0,6-10 0,-31 23 0,18-14 0,9-17 0,5 8 0,3-15 0,10 3 0,1-9 0,1-1 0,-2-4 0,-5 0 0,0 0 0,5 0 0,-3 0 0,8 0 0,-4 0 0,9-13 0,1 6 0,4-16 0,0 8 0,0 1 0,0 0 0,0 5 0,4 0 0,1 0 0,-23 4 0,-5 11 0,-28 14 0,10-1 0,-13 10 0,11-11 0,-11 7 0,7-7 0,7 3 0,1-9 0,12 3 0,7-9 0,6-2 0,5-4 0,0 0 0,0 0 0,-5 0 0,-1 0 0,-4 0 0,-7 0 0,0 0 0,-7 0 0,7 0 0,-5 0 0,10 0 0,0 0 0,3 0 0,7 0 0,2-4 0,1-1 0,39 1 0,-12 0 0,31 4 0,-18 0 0,-5 0 0,-2 0 0,-5 0 0,-1 0 0,-4 3 0,3 3 0,-8-1 0,9 4 0,-4-4 0,-1 4 0,5 1 0,-4-5 0,4 4 0,1-4 0,-1 1 0,1 2 0,-1-7 0,1 8 0,-5-4 0,3 0 0,-3 4 0,5-4 0,-6 5 0,5-1 0,-4 1 0,4-1 0,1 1 0,-1 4 0,1-3 0,-1 3 0,1 0 0,-5-3 0,-2 3 0,1-1 0,-4-3 0,4 4 0,-5-5 0,3-1 0,-6 1 0,6-4 0,-7 3 0,0-3 0,3 4 0,-3 5 0,9 0 0,-4 1 0,9 4 0,-9-5 0,4 1 0,-5-1 0,0-5 0,0-1 0,0 1 0,-4 0 0,2-4 0,2-1 0,2-13 0,7-7 0,-2-11 0,19-14 0,-16 13 0,20-13 0,-21 14 0,9-1 0,-11 3 0,-2 10 0,-5 1 0,0 9 0,0-3 0,0 7 0,-1-3 0,1 4 0,0 0 0,0 0 0,0 0 0,0 0 0,4-4 0,2 3 0,5-8 0,5 8 0,-4-8 0,4 3 0,-5-4 0,-1 5 0,6 1 0,2 4 0,5-5 0,-5 4 0,-2-9 0,-6 9 0,-4-7 0,-1 7 0,-5-3 0,0 4 0,-1-4 0,1 3 0,5-8 0,5 4 0,7-5 0,-1 0 0,5 0 0,-9 0 0,5-1 0,-12 6 0,5-4 0,-9 8 0,3-7 0,-4 7 0,-4-7 0,3 3 0,-20-13 0,9 7 0,-19-12 0,7 13 0,-1-9 0,-2 4 0,7 0 0,-3 1 0,5 5 0,0 0 0,4 0 0,-3 4 0,3-3 0,-4 3 0,0 0 0,4-3 0,-3 3 0,7 26 0,-3-14 0,4 24 0,4-23 0,-3 1 0,3 4 0,-4-3 0,0 3 0,0-5 0,0 1 0,0 0 0,0 0 0,0 0 0,0 0 0,0 0 0,0-1 0,0 1 0,0 5 0,0 1 0,-10 16 0,-10 6 0,-5 10 0,-10-4 0,5-2 0,0-1 0,-4-4 0,10 3 0,-10-4 0,12-8 0,-5-5 0,12-3 0,-9-3 0,12-1 0,-18 5 0,14-5 0,-15 6 0,4 0 0,0-5 0,-3 4 0,8-9 0,2 4 0,1-5 0,9-2 0,0 2 0,2-5 0,3-1 0,-8-4 0,51-20 0,-20 10 0,50-21 0,-26 7 0,-1-1 0,5-4 0,-12 7 0,-1 4 0,-8 3 0,-5 1 0,5 3 0,-4-4 0,4 5 0,-5-4 0,0 3 0,5-9 0,1 4 0,1-5 0,-2 5 0,0-4 0,-9 10 0,8-5 0,-14 6 0,4-1 0,-5 5 0,0 1 0,0 4 0,-1-4 0,1 3 0,0-7 0,0 3 0,5-4 0,-4 4 0,8-4 0,-8 4 0,4-5 0,-5 5 0,-1 1 0,1 0 0,0 3 0,-4-11 0,-1 5 0,-4-6 0,0-7 0,0-8 0,-5-6 0,-1-5 0,-5 0 0,-12-3 0,8-5 0,-13 5 0,11 3 0,1 12 0,-4 6 0,9 3 0,-3 7 0,0-3 0,4 5 0,-4-5 0,0-1 0,-1-5 0,-1 0 0,-2 0 0,2 5 0,1-3 0,1 7 0,5-3 0,0 5 0,0 4 0,4-3 0,-3 3 0,2-9 0,-3 4 0,4-8 0,-4 3 0,4 0 0,0 1 0,-4 0 0,4 8 0,0-7 0,-3 8 0,7-4 0,-7-13 0,2 10 0,-4-21 0,1 16 0,-2-14 0,1 10 0,4-4 0,-3 10 0,4-3 0,0 7 0,-3-2 0,7 4 0,-7 4 0,7-8 0,-3 2 0,-1-14 0,4-2 0,-9 0 0,4-4 0,1 5 0,-4-1 0,7 2 0,-6 5 0,6 5 0,-6 1 0,7 5 0,-7 4 0,3 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04.86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1 469 24575,'30'-4'0,"10"3"0,-17-8 0,14 8 0,-16-12 0,10 11 0,-15-11 0,14 12 0,-8-8 0,10 8 0,-6-4 0,5-5 0,-10 4 0,10-10 0,-5 6 0,1-1 0,-2-4 0,0 4 0,-4-3 0,0 4 0,-3 4 0,-3-2 0,0 7 0,3-8 0,-3 8 0,0-7 0,3 7 0,-3-8 0,0 4 0,3 0 0,-8-3 0,4 7 0,-1-8 0,-2 8 0,2-7 0,1 7 0,1-8 0,4 8 0,1-8 0,-1 8 0,1-8 0,-1 4 0,1-5 0,0 0 0,-1 5 0,1-4 0,-5 4 0,3-5 0,-3 0 0,0 1 0,3-1 0,-3 5 0,10-4 0,-4-1 0,13-6 0,-12-4 0,6 5 0,-9 1 0,-4 8 0,-1-2 0,-5 7 0,-1-7 0,1 7 0,-4 13 0,-1 1 0,-4 14 0,0-7 0,5 0 0,0-6 0,4 5 0,-4-4 0,4-1 0,-8 0 0,7 0 0,-7-4 0,7 3 0,-7-4 0,3 0 0,0 0 0,1 0 0,4 0 0,0 4 0,0 2 0,1 0 0,-1 3 0,1-3 0,0 5 0,-1-1 0,1-4 0,-1 3 0,0-8 0,1 4 0,-1-5 0,-5 0 0,4 0 0,-3-5 0,4 4 0,0 1 0,0 1 0,0 3 0,0-4 0,-1-1 0,1 1 0,0 0 0,0 0 0,0 0 0,0 0 0,-1-4 0,-3 3 0,3-4 0,-3 5 0,4 0 0,0 0 0,0 5 0,5-4 0,-3 9 0,2-9 0,-3 4 0,-1-1 0,0-3 0,0 4 0,0-9 0,-4 3 0,3-3 0,-7 3 0,7 1 0,-7 0 0,7 0 0,-3 5 0,4-4 0,-4 8 0,3-8 0,-3 4 0,0-5 0,-1-1 0,0 1 0,-3 0 0,7 0 0,-7 0 0,6 0 0,-6-1 0,7 1 0,-3 0 0,0 0 0,3 5 0,-7-4 0,8 3 0,-8-4 0,3 0 0,0 0 0,-3 0 0,6 0 0,-2-1 0,0 1 0,4 5 0,-4 1 0,5 4 0,0 6 0,-1-8 0,2 7 0,-2-14 0,-4 8 0,3-8 0,-7 4 0,7-5 0,-7-1 0,2 1 0,5 0 0,2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08.170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0 480 24575,'0'-35'0,"0"7"0,4 14 0,-3 5 0,3 0 0,0 0 0,5 0 0,1 0 0,2 0 0,-2-4 0,-1 3 0,5-5 0,-4 1 0,4 4 0,0-4 0,-4 9 0,3-4 0,-4 8 0,0-3 0,0 0 0,0-1 0,-4-4 0,3 4 0,-3-3 0,3 3 0,1 0 0,0-3 0,0 7 0,0-7 0,0 3 0,-1 0 0,1 1 0,0 0 0,0-1 0,0-4 0,0 4 0,0-3 0,-1 7 0,1-7 0,0 3 0,0 0 0,0-3 0,0 3 0,0-3 0,-1-1 0,6 4 0,1-4 0,0 4 0,3-5 0,-8 1 0,4 0 0,-5 4 0,-1 1 0,1 0 0,0 3 0,0-7 0,0 7 0,0-7 0,-1 7 0,1-7 0,0 7 0,0-3 0,0 4 0,0 0 0,0 0 0,-1 0 0,1 0 0,0 0 0,0 0 0,0 0 0,0 0 0,-1 0 0,1 0 0,0 0 0,0 0 0,0 0 0,4 0 0,-2 0 0,2 0 0,1 0 0,-4 0 0,3 0 0,1 0 0,-4 0 0,4 0 0,-5 0 0,-1 0 0,1 0 0,0 0 0,0 0 0,0 0 0,0 0 0,-1-4 0,1 3 0,0-3 0,0 4 0,0 0 0,0 0 0,0 0 0,-1 0 0,1 0 0,0 0 0,0 0 0,0 0 0,4 0 0,-3 0 0,4 0 0,-5 0 0,0 0 0,0 0 0,3 0 0,-2 0 0,3 0 0,-4 4 0,0-3 0,0 3 0,-1 0 0,1-3 0,0 3 0,0-4 0,0 3 0,0-2 0,0 7 0,-1-7 0,1 7 0,0-7 0,0 7 0,0-3 0,-4 4 0,7 0 0,-7-1 0,8 1 0,-4-4 0,-4 3 0,3-3 0,-3 4 0,4 0 0,-1-4 0,-3 3 0,3-4 0,-3 5 0,0 0 0,3 0 0,-3 0 0,4 0 0,0 0 0,-5-1 0,4 1 0,-3 0 0,4 0 0,-4 0 0,3 0 0,-3-4 0,4 6 0,-1-5 0,1 7 0,-4-4 0,3 0 0,-7 0 0,7-1 0,-3 1 0,4-4 0,0-1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06.88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1307 1965 24575,'-5'-39'0,"-2"5"0,-4-4 0,-5-1 0,3 5 0,-8-5 0,9 7 0,-3-1 0,3-5 0,6 4 0,-4-12 0,8 12 0,-3-11 0,0 11 0,4-11 0,-4 4 0,5 1 0,0-5 0,0 4 0,0-6 0,0 7 0,0-5 0,5 11 0,1-12 0,17-1 0,-9 10 0,14-14 0,-10 16 0,4-6 0,1-4 0,-1 11 0,1-11 0,-1 11 0,6-6 0,-5 7 0,4 5 0,0-4 0,-6 10 0,13-11 0,-7 11 0,1-5 0,17-4 0,-15 8 0,16-4 0,-7 6 0,-5 4 0,18-7 0,-16 2 0,32-4 0,-30 9 0,47-16 0,-45 18 0,37-17 0,-35 14 0,19-2 0,-5-3 0,0 10 0,-2-5 0,-7 6 0,-6 5 0,4-3 0,-5 9 0,0-5 0,20 6 0,-23 0 0,23 0 0,-27 0 0,13 0 0,-6 5 0,0 2 0,5 4 0,-11 0 0,5 0 0,-7 0 0,0 4 0,0-3 0,-5 3 0,4 1 0,-10-5 0,4 4 0,-6-1 0,1-3 0,0 7 0,-1-7 0,1 8 0,-1-9 0,1 9 0,5-3 0,-4-1 0,13 9 0,-12-8 0,6 8 0,-3-3 0,-4-1 0,4 0 0,-5 0 0,5 0 0,-4 0 0,4 0 0,-5 0 0,-1-1 0,1 1 0,0-1 0,-1 1 0,8 6 0,-6-4 0,5 4 0,-5-1 0,-5 2 0,4 5 0,-3 0 0,14 21 0,-11-15 0,11 21 0,-19-25 0,10 11 0,-10-11 0,5 5 0,-7-7 0,1-6 0,-1 0 0,-1-12 0,1 0 0,-2-5 0,-3 0 0,-1 0 0,0-1 0,1-3 0,4-1 0,5-8 0,0-2 0,12-4 0,0-5 0,6-2 0,7 0 0,-5-4 0,4 9 0,-11-3 0,4 4 0,-10 1 0,4 4 0,-5 1 0,-1 5 0,-4 0 0,3 0 0,-8 0 0,4 0 0,-5 0 0,4 0 0,-3 0 0,4 0 0,0 0 0,-4 0 0,8 0 0,-8 4 0,4 1 0,-5 0 0,4 3 0,-3-2 0,4-1 0,-5 3 0,0-7 0,-1 3 0,1 0 0,0-3 0,0 2 0,0 1 0,0-3 0,0 7 0,-1-7 0,1 7 0,5-3 0,6 5 0,1 0 0,0-4 0,-3-2 0,-3 1 0,4 4 0,1 7 0,0 3 0,-1 1 0,1-5 0,0 9 0,0-7 0,0 4 0,0-3 0,-1-3 0,1 5 0,-5-1 0,4 1 0,-9-5 0,9 3 0,-9 3 0,9 0 0,-8 4 0,4 0 0,-1-4 0,-3 4 0,4-5 0,-6-1 0,1 1 0,0-5 0,-1 3 0,0-8 0,0 4 0,-4-1 0,3-3 0,-7 9 0,7-4 0,-2-1 0,3 5 0,1-4 0,-5 4 0,3-4 0,-2 3 0,3-3 0,-4 0 0,4 7 0,-3-6 0,-1 3 0,-1-6 0,0-4 0,-3 5 0,3-4 0,-4 4 0,0-6 0,0 6 0,0-4 0,0 4 0,0-5 0,0-1 0,0 1 0,0 0 0,0 0 0,0 0 0,0 0 0,0-1 0,0 6 0,-9 1 0,-8 11 0,-12 3 0,-15 14 0,7-5 0,-7 6 0,10-15 0,6-3 0,7-5 0,2-6 0,9-1 0,0-5 0,2-4 0,7 3 0,-7-7 0,-2 7 0,-5-3 0,-5 5 0,1 0 0,-7 0 0,5 0 0,-10 1 0,10-1 0,-4 0 0,5 0 0,5-1 0,2 0 0,4-4 0,0-1 0,0-4 0,0 0 0,0 0 0,-5 0 0,4 0 0,-9-4 0,4-6 0,-4-6 0,-1 1 0,0-4 0,0 8 0,-5-8 0,4 3 0,-10-5 0,10 1 0,-4 0 0,-1-1 0,5 5 0,-4-3 0,5 4 0,1-1 0,-1-2 0,0 7 0,0-4 0,1 5 0,-1-4 0,0 3 0,1-3 0,4 4 0,-4 1 0,9 0 0,-4 3 0,5-2 0,0 7 0,0-7 0,0 7 0,-5-7 0,4 7 0,-14-9 0,8 5 0,-9-1 0,-1-3 0,0 3 0,-1 0 0,-4-4 0,10 9 0,-5-9 0,7 9 0,4-3 0,-4 4 0,9 0 0,-4 0 0,1 0 0,-2 0 0,0 0 0,-4 0 0,4 0 0,0 0 0,-3 0 0,8 0 0,-4 0 0,5 0 0,-5 0 0,-1 0 0,0 4 0,-3 1 0,3 9 0,-5-3 0,0 7 0,1-2 0,3 3 0,-2 1 0,7-1 0,-3-4 0,4 3 0,1-3 0,-1 5 0,4-1 0,-2-4 0,2 4 0,1-5 0,-4 6 0,8 5 0,-8 5 0,8-3 0,-3 1 0,4-8 0,0 0 0,-4-6 0,3 5 0,-3-4 0,4 4 0,0 1 0,0-1 0,0 6 0,0-4 0,0 10 0,0-10 0,0 10 0,0-10 0,0 4 0,4-5 0,2-1 0,4 1 0,-5-1 0,3-4 0,-2 4 0,3 4 0,1-1 0,0 6 0,0-3 0,0 2 0,0 0 0,1 3 0,-1-3 0,1-1 0,-1 0 0,-1-12 0,1 5 0,-1-9 0,0 3 0,-4-4 0,-1 0 0,0-4 0,1 3 0,4-3 0,-1 4 0,1 0 0,0-1 0,0 5 0,-4-3 0,3 3 0,-3-4 0,-9-4 0,-9-1 0,-20 1 0,-7 1 0,-23 7 0,19-2 0,-17 7 0,13-5 0,6 3 0,-4-4 0,19-2 0,2 0 0,10 0 0,1-5 0,5-1 0,4-13 0,1-7 0,-1-25 0,-7-1 0,-7-12 0,-11 5 0,5 2 0,-11-4 0,10 4 0,-4-2 0,2 7 0,4 3 0,1 11 0,3-3 0,4 10 0,0-4 0,-2 5 0,7 0 0,-8 5 0,8-3 0,-3 7 0,4-8 0,1 9 0,0-4 0,0 5 0,0 1 0,-5-6 0,4 4 0,-9-5 0,9 2 0,-9 2 0,4-8 0,-5 8 0,0-3 0,-8-5 0,6 7 0,-6-7 0,2 14 0,0-5 0,-1 5 0,-4-1 0,4-3 0,-5 7 0,0-7 0,5 8 0,-4-4 0,4 0 0,1 4 0,-5-4 0,4 5 0,0 0 0,-4 0 0,10 0 0,-4 0 0,5 0 0,1 0 0,-10 0 0,12 0 0,-10 0 0,16 0 0,-7 0 0,3 0 0,-5 0 0,1 0 0,-1 4 0,-5 7 0,-2 5 0,0 5 0,-4 0 0,10-6 0,1 0 0,1-5 0,9-1 0,0 0 0,2 0 0,7 0 0,-7 4 0,2 2 0,-4 5 0,-5 5 0,4 1 0,-5 7 0,-4 7 0,7-5 0,-2 0 0,5-10 0,9-10 0,-3 9 0,4-8 0,0 9 0,0 1 0,0 0 0,0 6 0,0 7 0,0-5 0,0 11 0,0-5 0,0 1 0,0-3 0,5-6 0,-4 1 0,4-7 0,4 14 0,-7-17 0,12 16 0,-9-18 0,6 4 0,-1 1 0,0-5 0,0 9 0,0-9 0,1 10 0,-1-10 0,0 4 0,0-5 0,-1-1 0,1 1 0,0-5 0,-1 3 0,0-8 0,-3 9 0,1-9 0,-6 3 0,7-4 0,-7 0 0,3 0 0,-4 0 0,0 0 0,0 3 0,4-2 0,-3 3 0,3-4 0,-4 0 0,0-1 0,0 1 0,0 0 0,0 0 0,0 0 0,0 0 0,-9-4 0,-2-1 0,-8-4 0,-7 4 0,5 2 0,-10 4 0,10 0 0,-4 1 0,5-2 0,0 1 0,1 0 0,-1 4 0,5 1 0,-4 1 0,4 2 0,-1-3 0,2 0 0,5-1 0,0-5 0,4-1 0,-3 1 0,7 0 0,-7-4 0,3 3 0,-4-3 0,0 4 0,0-1 0,0-3 0,0-1 0,0-4 0,0-8 0,0 1 0,-1-11 0,0 3 0,-4-5 0,3 0 0,-3 1 0,4-1 0,0 5 0,1 1 0,0 1 0,0 2 0,3-2 0,-2-1 0,3 4 0,-5-4 0,5 5 0,-3 4 0,7-3 0,-3 3 0,0 0 0,3-3 0,-7 7 0,3-3 0,-4 4 0,0 0 0,-4 0 0,-2 0 0,-5 0 0,-5 0 0,-2 0 0,-5 0 0,5 4 0,-4-2 0,10 6 0,-4-2 0,5 3 0,0-3 0,5-2 0,-3-4 0,3 0 0,-5 0 0,-5 0 0,-2 0 0,-5 0 0,-7 0 0,-2 0 0,1 0 0,-5 0 0,11 0 0,-5 0 0,7 0 0,5-4 0,-4-2 0,10-4 0,-4 4 0,5-3 0,0 4 0,1-5 0,-1-5 0,0 4 0,-8-12 0,6 11 0,-7-6 0,10 3 0,-1 0 0,0-5 0,0 5 0,1-4 0,3 4 0,-2-5 0,2 1 0,1-7 0,-4 5 0,7-10 0,-2 10 0,-2-10 0,5 10 0,0-10 0,2 4 0,3-11 0,-1 4 0,-3-5 0,9 0 0,-4-1 0,0-22 0,4 18 0,-4-3 0,5 21 0,0 7 0,0 4 0,0 1 0,0 5 0,0 0 0,0-5 0,0-1 0,0-10 0,0-2 0,0-11 0,0 4 0,6-12 0,0 12 0,10-11 0,-3 11 0,7 1 0,-9 8 0,3 10 0,-5-3 0,0 8 0,0-3 0,0 4 0,0-5 0,1-6 0,11-8 0,-4 1 0,11-6 0,-2 5 0,-3-4 0,5-2 0,-12 7 0,3 6 0,-8 3 0,3 11 0,-5-6 0,0 12 0,0-7 0,0 7 0,0-7 0,-1 4 0,6-6 0,1 1 0,13-10 0,-6 7 0,1-6 0,-4 8 0,-9 1 0,3 3 0,-4 2 0,-4 0 0,3 3 0,-3-7 0,4 3 0,0-4 0,4-4 0,2-2 0,10-6 0,2 0 0,5 0 0,-5 0 0,-2 0 0,-6 6 0,1 1 0,-5 4 0,-2 5 0,-4 1 0,-4 0 0,3 3 0,-3-3 0,4 0 0,0 3 0,-1-7 0,12 7 0,-4-7 0,9 2 0,-5-4 0,-1 0 0,-4 1 0,3 3 0,-8 2 0,4 0 0,-5 3 0,0-3 0,0 0 0,-1-1 0,1 0 0,0-3 0,0 7 0,0-7 0,0 3 0,0-4 0,-1 4 0,1 1 0,0 0 0,0 3 0,-4-7 0,3 7 0,-7-3 0,3 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26.286"/>
    </inkml:context>
    <inkml:brush xml:id="br0">
      <inkml:brushProperty name="width" value="0.35" units="cm"/>
      <inkml:brushProperty name="height" value="0.35" units="cm"/>
      <inkml:brushProperty name="color" value="#CC0066"/>
    </inkml:brush>
  </inkml:definitions>
  <inkml:trace contextRef="#ctx0" brushRef="#br0">1575 2278 24575,'0'-72'0,"0"2"0,0-11-984,0-14 492,7 21 0,2-1 60,-1 18 0,0 0 432,7-26 0,4 1 0,3 22 0,2 1-492,-3-20 0,3-2 319,8 5 1,0 0 172,-6-7 0,2-6 0,9 5 0,6-6 0,-3 2 0,-13 15 0,-2 2 0,2 0 0,8-5 0,2 0 0,-5 7 0,-5 3 0,-5 13 953,-5 18-953,-1 3 0,-7 12 0,1 9 983,-5-1-632,3 11 632,-3 29-92,0 0-891,5 46 0,-9-8 0,2-17 0,0 3-492,-3-1 0,0 3 390,4 18 0,0 3 102,-3-6 0,0 2-492,6 15 0,1 0 83,-3-10 1,0-1 408,-1 5 0,1 0 0,3-4 0,-1-3-327,-3-17 0,-1-2 327,1 6 0,1-2 0,7 27 0,-4 8 0,0-10 0,3-19 0,-10-16 983,9-15-929,-9-8 929,3-10-125,-4-2-93,0-4-765,4 0 0,10-4 0,14-1 0,18-4 0,18 0 0,18-7-984,11-1 968,-32 4 0,1 0 16,-4-3 0,1 1-492,19 0 0,1 2 178,-8 0 1,-1-1 313,11-3 0,-2 1-452,-19 6 1,-1 0 451,7-3 0,-2 1 0,31 3-208,-43 0 0,-1 0 208,32 0 863,-12 0-863,-7 0 983,-9 0-396,0 0 396,-9 0-956,-5 0 476,4 5-503,-11 1 0,4 5 0,-11-1 0,-2 1 0,-5-6 0,-6 3 0,0-7 0,-5 3 0,0 0 0,0-3 0,-4 11 0,-2-1 0,-3 20 0,-5 3 0,-13 15 0,-16 7 0,3-15 0,-5 0-453,4-3 1,-3-1 452,-14 10 0,-3 0 0,5-4 0,-2-1-492,-15 4 0,-3 0 108,3 1 1,1-2 383,6-7 0,1-3-356,-2 1 0,2-3 356,-21 8-293,-9 8 293,15-15 0,15-4 778,8-11-778,15-3 983,7-6-238,7 0 59,-1-1-804,-5 2 351,-2 4-351,0-4 0,-4 5 0,10-2 0,-10-3 0,15 3 0,-8-4 0,14-1 0,-4-3 0,9 2 0,1-4 0,4 9 0,4-3 0,6 8 0,6 9 0,12 15 0,4 14 0,15 18 0,-6 0-469,-12-27 0,0 2 469,-6-3 0,-1 2 0,4 3 0,0 3 0,-6 1 0,-2 2 0,0-5 0,-1 0 0,-1 4 0,-2 0 0,1-5 0,-1 0 0,-2 0 0,-1 0 0,3 1 0,-1-2-151,2 28 151,6 17 0,-14-34 0,-1 27 0,-6-30 0,5 5 0,-3-23 0,3-7 930,-5-8-930,0-10 159,0-1-159,0-5 0,-8-5 0,-7 0 0,-5-8 0,-9-7 0,-4-6 0,-9-12 0,-13-3 0,-14-15 0,-5 6-412,31 12 1,-1 1 411,-1 6 0,-1 0 0,-3-7 0,-1-1 0,-2 3 0,-2 0 0,-4-3 0,0-2 0,3 1 0,0 0 0,1 0 0,1 1 0,5 4 0,2 0 0,-23-15-106,-3-4 106,21 12 0,1-5 0,9 9 0,15 12 0,5 3 819,7 4-819,5 1 110,0 4-110,0 1 0,-4 4 0,-14 0 0,-8 0 0,-20 17 0,-18 7 0,-3 16-492,23-15 0,-4 1 396,5-3 1,-1 0 95,-9 6 0,0 2 0,-2 1 0,0 0 0,1 0 0,0 1 0,3-1 0,3-1 0,-31 12-251,39-22 1,2-1 250,-13 6 0,-21 8 0,25-10 0,8-5 0,9-3 983,17-6-822,-2-4 371,14-2-532,-4-4 0,5 0 0,4-9 0,1-7 0,4-18 0,0-6 0,0-7 0,0 0 0,6 0 0,7-15 0,0 17 0,11-23 0,3 2 0,-5 5 0,10-18 0,-4-4 0,-6 27 0,-5 8 0,0 0 0,2-3 0,1-21 0,4 9 0,-10 7 0,3 8 0,-6 9 0,-1 12 0,1 2 0,-1 0 0,-1 13 0,-3-12 0,2 18 0,-7-8 0,3 5 0,-4 0 0,0 1 0,4-1 0,-3-5 0,3 4 0,0-9 0,-3-1 0,8-7 0,-3-5 0,5-1 0,0 1 0,-1 5 0,-4 2 0,2 10 0,-7 1 0,3 5 0,-27 4 0,-4-9 0,-29 0 0,0-11 0,-8-6 0,-7-3 0,3-11-382,27 17 1,-1-1 381,-30-36 0,29 29 0,0-1 0,5 1 0,1-1 0,1 1 0,1 2 0,-19-22 0,9-1 0,9 20 0,0-5 0,12 14 0,3 6 763,11 3-763,1 13 0,4-7 0,25 12 0,7-3 0,49 4 0,1 0 0,-18 0 0,5 0-492,-1 0 0,2 0 196,13 0 0,4 0 296,0 0 0,-2 0 0,-13 0 0,0 0 0,10 0 0,-2 0-758,23 0 758,-36 0 0,-1 0 0,24 0 0,-12 0 0,-25 0 0,-15 0 0,-8 0 983,-10 0-453,-2 0 291,-4 0-821,0 0 0,0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09.7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1 319 24575,'29'45'0,"13"13"0,-22-27 0,28 24 0,-34-37 0,32 22 0,-27-17 0,20 7 0,-12-4 0,12-4 0,-11-5 0,10-1 0,-12-6 0,6 1 0,-5-1 0,4 1 0,-10-5 0,4 3 0,-6-8 0,1 7 0,0-6 0,-1 2 0,1-4 0,-1 0 0,7 0 0,-10 0 0,8 0 0,-9 0 0,4 0 0,-4 0 0,3 0 0,-3 0 0,5-9 0,-1 3 0,1-13 0,-1 4 0,1-5 0,0 0 0,4-14 0,-3 11 0,4-11 0,-5 14 0,-1 0 0,-4 1 0,4-1 0,-9 5 0,9-4 0,-9 4 0,4 1 0,-4-5 0,-2 9 0,2-9 0,0 4 0,-1 0 0,-4-3 0,4 3 0,-4-5 0,5 1 0,4-10 0,-3 7 0,3-6 0,-9 8 0,4 0 0,-8 5 0,8-3 0,-8 3 0,3 0 0,-4-4 0,0 4 0,0 1 0,0-5 0,0 9 0,0-4 0,0 5 0,0 0 0,0 4 0,0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11.6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1 686 24575,'15'25'0,"-1"-10"0,-4 9 0,5-3 0,0-5 0,1 9 0,-2-10 0,0 4 0,2-3 0,3 2 0,1-7 0,-1 3 0,7-4 0,-5 0 0,9 1 0,-9-1 0,10-4 0,-10 2 0,4-7 0,0 4 0,-4-5 0,5 0 0,-7 0 0,1 0 0,-1 0 0,1 0 0,-1 0 0,-4 0 0,4 0 0,-5 0 0,1 0 0,4 0 0,-5 0 0,6 0 0,-5-4 0,3-2 0,-3-3 0,13-10 0,-6 7 0,12-12 0,-13 13 0,4-9 0,-5 5 0,-1-5 0,1 1 0,-1 3 0,-3-2 0,2 2 0,-7 1 0,7-3 0,-8 3 0,9-5 0,-8 0 0,7 1 0,-7-1 0,8-5 0,-3 4 0,0-10 0,-1 10 0,0-10 0,-4 10 0,4-10 0,-5 10 0,1-5 0,-6 11 0,4-3 0,-8 3 0,3 0 0,-4-4 0,0 9 0,0-8 0,0 8 0,0-9 0,0 4 0,0 0 0,0 1 0,0 5 0,0-4 0,0 2 0,0-2 0,0-1 0,0-1 0,0-5 0,0 5 0,0-12 0,0 10 0,0-7 0,-4 11 0,3 4 0,-3 0 0,4 4 0,0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0:57.98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426 0 24575,'-44'39'0,"0"5"0,14-8 0,2-1 0,7-5 0,6-17 0,0 10 0,6-17 0,-1 7 0,1-4 0,0 0 0,0 5 0,-1 6 0,-1 7 0,-3-1 0,2 5 0,-2-15 0,4 8 0,0-14 0,5 9 0,1-9 0,0-1 0,3-1 0,-7-3 0,7 8 0,-7-3 0,3 2 0,0 2 0,1-4 0,0 4 0,3-5 0,-3-1 0,4 1 0,0 0 0,-4 0 0,3 0 0,-7 4 0,7 2 0,-8 5 0,3-1 0,1 1 0,0-5 0,1-2 0,3-4 0,-3 0 0,4 0 0,0 0 0,0 0 0,0 0 0,0-1 0,0 6 0,0 1 0,0 4 0,0 1 0,0-5 0,0-2 0,0-4 0,0 0 0,0 0 0,0 0 0,0 0 0,0-1 0,0 1 0,0 0 0,0 0 0,0 5 0,5 0 0,0 6 0,5 5 0,0-4 0,0 4 0,0-10 0,0 4 0,-1-9 0,0 8 0,0-8 0,0 4 0,0-6 0,1 6 0,-2-4 0,2 9 0,0-5 0,4 2 0,-3 2 0,2-8 0,-3 4 0,3 0 0,-3-4 0,4 3 0,-1-3 0,-3-1 0,13 4 0,-7-2 0,7 2 0,-8-3 0,3-1 0,-8-4 0,4 4 0,0-8 0,-4 6 0,3-6 0,-4 3 0,0 0 0,0-3 0,4 3 0,-3 0 0,4-3 0,-5 3 0,0-4 0,0 0 0,-1 4 0,1-3 0,0 3 0,5 0 0,-4-3 0,8 8 0,-3-8 0,8 7 0,-2-2 0,-2-1 0,-1 4 0,-8-8 0,4 3 0,-1-4 0,2 4 0,0-3 0,3 8 0,-3-8 0,5 8 0,-1-8 0,1 8 0,-5-8 0,3 7 0,-8-6 0,4 2 0,-5-4 0,0 4 0,3-3 0,-2 3 0,3-4 0,-4 0 0,0 0 0,-1 0 0,6 0 0,-4 0 0,4 0 0,-5 0 0,-1 0 0,1 0 0,0 0 0,0 0 0,0 0 0,0 0 0,0 0 0,-1 0 0,6 0 0,1 0 0,4 0 0,1 0 0,0 0 0,-1 0 0,1 0 0,-6 0 0,0 0 0,0 0 0,-4 0 0,3 0 0,-4 0 0,0 0 0,0 0 0,0 0 0,4 0 0,-3 0 0,4 0 0,0 0 0,4 0 0,3 0 0,2 0 0,-3 0 0,0 0 0,-6 0 0,0 0 0,0 0 0,-4-4 0,3 3 0,-4-3 0,0 4 0,0 0 0,0-4 0,0 3 0,-1-3 0,1 0 0,0 3 0,0-3 0,0 0 0,0 3 0,0-3 0,-1 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00.94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1577 1198 24575,'-47'5'0,"16"0"0,-5 6 0,28-2 0,-20-3 0,20 2 0,-11-7 0,10 3 0,0-4 0,0 0 0,-5 0 0,-1 0 0,-5 0 0,1 0 0,4 0 0,-4 4 0,9 1 0,-4 1 0,5-2 0,0-4 0,0 0 0,0 0 0,0 0 0,0 0 0,0 4 0,-5-3 0,4 3 0,-3-4 0,4 0 0,0 0 0,0 0 0,0 0 0,0 3 0,0-2 0,-5 3 0,4 0 0,-9-3 0,9 3 0,-4-4 0,1 5 0,2-4 0,-2 3 0,4-4 0,0 0 0,0 0 0,0 0 0,0 0 0,0 0 0,0 0 0,-5 0 0,4 0 0,-4 0 0,5 0 0,0-4 0,0 3 0,0-11 0,0 10 0,0-10 0,0 11 0,-5-7 0,4 3 0,-3-5 0,4 5 0,0-3 0,0 7 0,0-7 0,0 7 0,0-7 0,0 7 0,0-7 0,-5 3 0,-1-5 0,0 5 0,-4-4 0,9 8 0,-8-8 0,8 8 0,-4-7 0,5 7 0,0-7 0,0 7 0,0-7 0,-5 2 0,-1-3 0,-10-2 0,4 1 0,-4 0 0,5 0 0,0 0 0,5 1 0,1 3 0,5-2 0,0 7 0,0-7 0,0 3 0,-4-4 0,-2-1 0,-5 0 0,0 1 0,1-1 0,-1 0 0,5 0 0,-4 0 0,9 1 0,-3 4 0,8-3 0,-3 7 0,-1-11 0,-1 6 0,-8-7 0,8 3 0,-9-4 0,9 8 0,-4-7 0,5 8 0,0 0 0,4-3 0,-3 3 0,7-4 0,-7 0 0,7-4 0,-7-2 0,7-5 0,-8 0 0,4 5 0,-1-3 0,-2 3 0,7-5 0,-3 0 0,0 6 0,3 0 0,-3-6 0,4 4 0,0-9 0,0 5 0,0-5 0,0-2 0,0 0 0,0-4 0,0 10 0,0-10 0,0 10 0,0-4 0,0 10 0,0 1 0,0 5 0,0 0 0,0-4 0,0-2 0,0-5 0,4-5 0,2 3 0,5-8 0,-1 3 0,1-5 0,-1 5 0,0 2 0,-1 10 0,-3 1 0,-2 5 0,0 0 0,1 0 0,3 4 0,1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11.712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38 1027 24575,'0'-29'0,"0"1"0,0 8 0,0 5 0,-4-3 0,3 8 0,-4-9 0,5 9 0,0-9 0,0 9 0,0-4 0,0 5 0,0 1 0,0-1 0,-4-5 0,3 4 0,-4-9 0,5 4 0,-4 0 0,3-3 0,-3 3 0,4 0 0,0-4 0,0 9 0,0-4 0,0 5 0,0-4 0,0 2 0,0-7 0,0 3 0,0-5 0,0 1 0,0-1 0,0 0 0,0 0 0,0 1 0,0 4 0,0 1 0,0 5 0,-4 0 0,3 0 0,-3-5 0,4 4 0,0-8 0,0-3 0,0 0 0,0-10 0,0 10 0,0-4 0,0 5 0,0 5 0,4 1 0,-3 5 0,3 0 0,0 0 0,5 0 0,1 0 0,3 0 0,-5 0 0,6 0 0,1-1 0,4 1 0,-4-1 0,4 5 0,-9-3 0,3 7 0,-4-3 0,0 0 0,0 3 0,0-3 0,4-1 0,2 0 0,5-1 0,-1-3 0,6 8 0,-8-7 0,7 7 0,-14-3 0,3 0 0,-4 3 0,0-3 0,0 4 0,0 0 0,0 0 0,-1 0 0,6 0 0,1-4 0,0 2 0,3-2 0,-3 4 0,0 0 0,3 0 0,-8-4 0,4 3 0,-6-3 0,1 4 0,0 0 0,0 0 0,0 0 0,0 0 0,0 0 0,4 0 0,-3 0 0,9 0 0,-9 0 0,3 0 0,-4 0 0,0 0 0,0 0 0,0 0 0,0 0 0,-1 0 0,6 4 0,-4 1 0,4 1 0,-1 2 0,-3-3 0,4 0 0,-5 3 0,0-7 0,-1 3 0,1-4 0,0 4 0,0 1 0,0 4 0,0-4 0,0 3 0,-1-3 0,1-1 0,0 4 0,0-7 0,0 3 0,0 0 0,0 1 0,-1 4 0,1-4 0,0 3 0,0-3 0,0 3 0,0-3 0,-4 3 0,6-3 0,-5 4 0,7 0 0,-4 0 0,0 0 0,0-1 0,-1 1 0,6 1 0,-4-1 0,4 0 0,-5 0 0,-1-1 0,1 1 0,0 0 0,0 0 0,0 0 0,0 0 0,-1 0 0,1-1 0,0 1 0,0 0 0,0 0 0,0 0 0,0 0 0,-5 0 0,4-5 0,-3 4 0,4-3 0,0 4 0,-4 0 0,3 0 0,-3 0 0,4-1 0,-1 1 0,1 0 0,-4 0 0,3-4 0,-3 3 0,4-7 0,0 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20.67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79 455 24575,'0'-37'0,"-4"9"0,3 14 0,-3 0 0,-9-13 0,1-4 0,-3 1 0,1 3 0,13 17 0,-3-9 0,4 9 0,0-3 0,-4-1 0,2 4 0,-2-4 0,4 5 0,0 0 0,0 0 0,0 0 0,0 0 0,0 0 0,0 0 0,4 0 0,1 0 0,8 0 0,-3 0 0,9-1 0,-4 0 0,4 0 0,-4 1 0,3 3 0,-8-2 0,9 7 0,-9-3 0,8 4 0,-8 0 0,4 0 0,-5 0 0,0 0 0,0 0 0,4 0 0,-3 0 0,4 0 0,-1 0 0,-3 0 0,4 0 0,-5 4 0,4 5 0,-3 1 0,2 3 0,-2 0 0,-5-3 0,3 4 0,-7 0 0,7 0 0,-7 1 0,4 4 0,-5-5 0,0 6 0,0 0 0,0-6 0,0 5 0,0-9 0,0 8 0,0-8 0,0 9 0,0-5 0,0 6 0,0 0 0,0-1 0,0 1 0,0 3 0,-4-7 0,-1 2 0,0-10 0,1 1 0,0 0 0,-5-4 0,3 3 0,-6-7 0,3 3 0,-1-4 0,-3 4 0,4-3 0,0 3 0,0-4 0,0 0 0,0 0 0,0 0 0,0 0 0,0 0 0,0 0 0,0 0 0,0 0 0,0 0 0,0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1:23.23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206 459 24575,'-35'0'0,"7"0"0,14-9 0,4-2 0,0-9 0,0-5 0,4-2 0,-3-5 0,7 0 0,-2-1 0,4 1 0,0 0 0,0-1 0,0 7 0,0 5 0,0 7 0,0 1 0,0 2 0,4 2 0,4 1 0,2 7 0,3-3 0,-4 4 0,0 0 0,0 0 0,-1 0 0,1 0 0,0 0 0,5 0 0,-4 0 0,8 0 0,-8 0 0,9 0 0,-9 0 0,8 4 0,-8 1 0,4 4 0,-1 5 0,-3-4 0,4 8 0,-5-8 0,1 9 0,-1-4 0,-3 4 0,-2-4 0,-4 3 0,0-3 0,0 5 0,0-1 0,0 1 0,0-1 0,0 1 0,0 0 0,0-6 0,0 5 0,0-9 0,0 8 0,-4-8 0,-1 4 0,-4-5 0,-9 4 0,7-3 0,-11 4 0,7-9 0,-5 3 0,0-7 0,1 4 0,-1-5 0,0 0 0,1 0 0,-1 0 0,5 0 0,-4 0 0,9-4 0,-8-2 0,7-8 0,-3 4 0,4-9 0,1 9 0,4-8 0,-3 7 0,7-2 0,-7 0 0,3 3 0,0-3 0,1 4 0,4 0 0,0 0 0,0-5 0,0 4 0,0-4 0,0 5 0,0 0 0,0 0 0,0 0 0,0 0 0,0 0 0,0 0 0,0 0 0,0 0 0,0 0 0,0 0 0,0 0 0,0 0 0,0 0 0,0 0 0,8 0 0,-6 0 0,10 0 0,-7 0 0,3 0 0,-3 0 0,3 0 0,-3 0 0,0 1 0,3 3 0,-3-3 0,4 3 0,0-4 0,4 4 0,-3-3 0,9 2 0,-9-3 0,8-1 0,-8 5 0,4-3 0,-1 7 0,-3-3 0,4 4 0,-5 0 0,0 0 0,-1 0 0,1 0 0,0 0 0,0 0 0,5 0 0,-4 0 0,3 0 0,-4 4 0,0 1 0,0 0 0,0 2 0,0-6 0,-5 11 0,0-6 0,-4 7 0,0-4 0,0 0 0,0-1 0,0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24575,'0'37'0,"0"-1"0,0-4 0,0 1 0,0-7 0,0-6 0,0-6 0,0-5 0,0 0 0,0 0 0,0 0 0,0-1 0,0 1 0,0 0 0,0 0 0,0 0 0,0-4 0,0-1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1322 883 24575,'0'29'0,"0"1"0,0-20 0,0 4 0,-4-51 0,3 3 0,-4-36 0,5 16 0,-4 24 0,14-13 0,2 25 0,23-16 0,-7 17 0,16 6 0,11 6 0,-19 14 0,11 14 0,-36 12 0,1 19 0,-5-5 0,-2 12 0,-5-12 0,0 12 0,0-19 0,0 11 0,0-25 0,0 9 0,-4-16 0,-6 0 0,0-7 0,-4-5 0,0-4 0,-1-1 0,-5-4 0,1 0 0,4 0 0,-4-5 0,3-10 0,-5-14 0,4-5 0,0-19 0,10 11 0,2-12 0,5 7 0,0 7 0,0 1 0,0 6 0,0 12 0,4 1 0,4 15 0,2 1 0,3 4 0,-4 9 0,1 7 0,-4 11 0,-2 12 0,-4 1 0,0 7 0,0 0 0,0-1 0,-4-5 0,-7-3 0,-5-11 0,-5-6 0,1-7 0,-5-4 0,4-4 0,-4-2 0,5-4 0,0 0 0,5-8 0,-9-23 0,10-6 0,-6-11 0,13 2 0,3 6 0,4-1 0,0 3 0,0 11 0,0 2 0,0 10 0,0 1 0,0 5 0,4 41 0,3-6 0,4 38 0,1-18 0,0 9 0,0 1 0,7 15 0,-5-13 0,11 20 0,-10-3 0,4-7 0,-6 11 0,0-15 0,0 2 0,-1-2 0,0-17 0,-6-8 0,-1-12 0,-5-7 0,0-6 0,0-6 0,-11-56 0,-4 11 0,-5-60 0,1 15-492,11 31 0,1-1 416,-1-5 0,1-1 76,2-9 0,1-1 0,0 4 0,2 1 0,1 9 0,2 0 0,-1-19 0,0 6-452,0 5 452,-2-7 0,4 1 0,14 18 0,3-21 0,24 29 0,-9 19 0,20-8 983,-11 19-857,11 0 353,-8 12-479,-5 0 0,-3 0 0,-5 0 0,-1 5 0,-5 11 0,5 34 0,-13-5 0,3 30 0,-15-26 0,-1 12 0,-6-12 0,0-2 0,-10-8 0,-7-12 0,-10 0 0,-6-11 0,-13 1 0,16-11 0,-21-1 0,23-9 0,-14-20 0,7-9 0,8-16 0,4 0 0,11-5 0,-2-20 0,7 7 0,1-14 0,6 18 0,47-19 0,-21 32 0,53-10 0,-37 37 0,19-3 0,-12 8 0,5 5 0,-14 8 0,-7 5 0,-7 0 0,-7 0 0,-4 9 0,0 7 0,-4 17 0,-5 8 0,-1 5 0,-5 16 0,0-12 0,0 4 0,-10-15 0,-1-12 0,-15-1 0,5-11 0,-10 1 0,4-11 0,1 0 0,-5-5 0,10 0 0,-5 0 0,11-9 0,0-7 0,10-11 0,0-12 0,5-1 0,0-7 0,10 0 0,15 4 0,14 1 0,28-5 0,-14 18 0,19-10 0,-16 20 0,7-1 0,-7 7 0,-2 8 0,-13 5 0,-4 0 0,-15 14 0,-3 18 0,-13 10 0,0 12 0,-10-19 0,-14 10 0,-14-14 0,-6 12 0,-9-17 0,5-4 0,2-11 0,1-5 0,6-1 0,12-5 0,-4-9 0,15-2 0,-5-14 0,10-22 0,0 9 0,9-10 0,20 15 0,14 3 0,19-2 0,7 1 0,-8 11 0,5-4 0,-5 10 0,7-4 0,-7 11 0,-2 1 0,-7 6 0,-12 0 0,-3 0 0,-13 0 0,-3 15 0,-1 9 0,-4 10 0,-5 11 0,-1-11 0,-5 4 0,0-5 0,-9-7 0,-2-1 0,-14-9 0,-16-6 0,6-5 0,-6-5 0,-4-6 0,21-4 0,-33-35 0,26 12 0,-4-28 0,13 25 0,16-9 0,1 11 0,5-5 0,0 7 0,0 5 0,14 6 0,-1 2 0,24 12 0,-9-2 0,11 9 0,-7 0 0,0 0 0,-5 0 0,-2 0 0,-10 9 0,-1 2 0,-8 28 0,-2-8 0,-4 9 0,-14-14 0,-11-4 0,-23 1 0,-8-4 0,-7-1 0,-1-11 0,8-1 0,-5-6 0,18 0 0,-3 0 0,14 0 0,5 0 0,2-9 0,5-2 0,5-8 0,1-1 0,8 0 0,2-8 0,4 6 0,0-7 0,0 10 0,0 4 0,0 1 0,0 5 0,8 0 0,2 4 0,9 1 0,6 4 0,-4 0 0,10 0 0,-4 0 0,5 0 0,-6 0 0,5 0 0,-10 0 0,4 4 0,-10 1 0,3 5 0,-8-1 0,4 0 0,-5 0 0,0 0 0,0 0 0,-4 0 0,2-4 0,2-2 0,1-3 0,3 0 0,0 0 0,8 0 0,5 0 0,13 0 0,9 0 0,0 0 0,14 0 0,-6 0 0,0 0 0,5 0 0,-19 5 0,11 2 0,-19 8 0,4-2 0,-10 12 0,3-8 0,-4 10 0,5-6 0,2 7 0,-7-6 0,5 5 0,-6-6 0,7 0 0,-7 0 0,5 0 0,-10-6 0,4 0 0,-10 0 0,-1-5 0,-5 4 0,0-5 0,0-1 0,-4 1 0,8-4 0,10 9 0,13 6 0,13 17 0,3 16 0,3 16-297,-23-30 0,-1 1 297,20 36 0,2-7 0,-21-7 0,5-5 0,-12-7 0,-1-4 0,-13-20 0,-7-5 0,-18-12 594,-10-15-594,-35-23 0,-10-20 0,22 16 0,-3-3-492,-6-7 0,-1-1 149,0-1 1,-2-1 342,-9-5 0,-1-2 0,10 3 0,0 0 0,-6-1 0,4 1 0,19 14 0,4 1-137,-33-29 137,19 12 0,14 19 0,-7-11 0,28 24 0,23 9 0,12 7 983,22 28-309,3 3-525,7 22-149,1-4 0,0 6 0,1 7 0,-7 1 0,8 8 0,-20-17 0,20 33 0,-32-42 0,17 20 0,-27-36 0,-1-5 0,-6-5 0,-18-6 0,-11-5 0,-33-30 0,-12-13 0,22 7 0,-1-4-492,4-1 0,0 0 469,-9-2 0,2 1 23,-22-26-276,31 32 0,2 0 276,-12-19 0,3 11 0,14 1 0,15 22 0,7 1 983,29 12-965,7 15 563,35 15-581,1 15 0,13 22-340,-36-28 0,0 1 340,30 36 0,-10-3 0,-8 3 0,-9-12-47,-4 11 47,-4-7 0,-11-15 0,-1-3 0,-12-7 0,-2-16 677,-8 3-677,-18-16 50,-15-5-50,-27 0 0,-10-17 0,-10-17-492,36 5 0,1-5 474,1-4 0,2-1 18,-29-24-268,-1-3 268,36 24 0,-21-16 0,33 27 0,1-3 0,25 24 983,37 33-961,1 10-22,-5 0 0,3 3-132,-4-2 1,-1 1 131,-2 3 0,1 1 0,7 0 0,-2-1 0,17 42 0,2-14 0,-28-22 0,-3-1 0,12 9 0,6 32 0,-17-41 0,-5 6 0,-3-13 0,-5-8 0,-5-13 546,-2-6-546,-4 11 0,0 5 0,0 17 0,5 0 0,1-7 0,5-7 0,0 5 0,-1-10 0,1 5 0,-1-8 0,0-10 0,-5-2 0,-1-4 0,-4-45 0,0 1 0,0-28 0,0 23 0,10 9 0,13 8 0,12 1 0,12 5 0,0 5 0,7 5 0,-5 2 0,-2 5 0,-8 0 0,-13 0 0,-5 0 0,-7 0 0,-6 0 0,1 0 0,-27 12 0,2-8 0,-32 8 0,8-12 0,-7 0 0,0 0 0,0 0 0,0-6 0,0-5 0,-7-14 0,12 1 0,-6-11 0,14 6 0,0-1 0,5-2 0,4 14 0,9-6 0,2 18 0,4-7 0,5 40 0,11-9 0,7 35 0,8-19 0,8 6 0,-6-8 0,4 2 0,-10-2 0,3 0 0,-4-5 0,1 3 0,-3-9 0,-4 10 0,0-10 0,1 4 0,-1 0 0,0-4 0,-1 0 0,-3-3 0,-2-3 0,-4 0 0,4-2 0,-3-4 0,3 0 0,-4 0 0,3 0 0,-2 0 0,3-1 0,1 6 0,0 1 0,1 0 0,2 3 0,-7-3 0,8 13 0,-8-11 0,8 10 0,-8-17 0,3 9 0,-4-5 0,0 12 0,0-5 0,0 4 0,0 0 0,0-9 0,0 8 0,0-14 0,0 4 0,4-5 0,-3 0 0,3-1 0,-4 1 0,0 0 0,0 0 0,5 5 0,-4 0 0,3 6 0,-4 0 0,4 8 0,-3-11 0,4 5 0,-5-13 0,0 0 0,4 0 0,-3-38 0,-3-4 0,-10-28 0,-6 13 0,-13-13 0,12 17 0,-27-37 0,25 36 0,-6 0 0,-2 0 0,-4-4 0,-22-28 0,16 21 0,-11 3 0,5-3 0,-6 5 0,13 8 0,-25-15 0,29 26 0,-31-20 0,22 21 0,-1-5 0,2-1 0,8 13 0,1-3 0,11 16 0,-3-4 0,15 6 0,-3 3 0,34 43 0,6 4 0,28 29 0,-1-3 0,-9-15 0,6 7 0,-6-9 0,-1-6 0,-8-3 0,-9-13 0,-12-8 0,-1-6 0,-5-5 0,-27-53 0,-16-4 0,5 1 0,-4-3-492,-4 1 0,-1 1 327,-1-6 0,0-2 165,-6-6 0,-1-1 0,4 0 0,2 3 0,3 11 0,1 1-90,7 2 1,1 2 89,-10-16 0,-1-6 0,8 18 0,7 13 0,14 10 983,5 10-665,33 5-126,7 6-192,56 4 0,-1 34-492,-41-19 0,0 3 415,4 17 0,-2 5 77,-4-2 0,0 1 0,9 10 0,0-1 0,-15-12 0,-2 0 0,6 12 0,-3-2 0,5 2 0,12 28 0,-27-37 0,-10-2 0,-21-27 0,-31-23 0,-13-24 0,5 6 0,-2-4-19,2-9 1,-1-3 18,-8-5 0,0-1-492,0-8 0,2-2 162,-2 0 0,1 1 330,9 9 0,1 1-252,2-2 0,2 3 252,-9-15 0,1-1 0,10 20 983,13 13-922,6 14 922,7 19-272,15 27-126,10 26-585,21 24 0,-17-30 0,2 2-492,3 5 0,1 1 311,4 4 0,1 4 181,7 26 0,-1-2 0,-12-33 0,-1-1 0,7 23 0,-3-5-283,0-4 283,1 8 0,-8-10 0,-9-16 0,-6-15 0,-1-13 983,-1-1-640,-4-9-40,0 3-303,-26-8 0,-13-1 0,-30-10 0,-9-14 0,26 3 0,0-4-476,-2-4 0,1-3 476,-7-6 0,1-1 0,-27-12-176,38 16 1,2 1 175,-16-3 0,5-5 0,12 9 0,15 13 0,10 2 935,5 5-935,27 4 368,16 18-368,25 15 0,17 21-830,3 8 830,-34-28 0,0 0 0,0 3 0,-1 1 0,2-3 0,-2 0 0,21 24 0,7-7 0,-33-12 0,8-4 0,-12-4 0,-12-6 830,-3-6-830,-9-1 0,-1-5 0,-1 0 0,-3 0 0,3 3 0,-7-2 0,3 3 0,-4-4 0,0 0 0,4 0 0,-3-1 0,3 1 0,-4 10 0,0-2 0,0 13 0,0-3 0,0 5 0,0-5 0,5 4 0,-4-11 0,8 6 0,1 2 0,0-11 0,4 10 0,0-12 0,1 0 0,0 4 0,4-4 0,-4 0 0,5 3 0,-5-7 0,3 7 0,-8-8 0,4 4 0,-6-5 0,1-4 0,-4 3 0,-32-49 0,-4 18 0,-15-37 0,-3 9 0,19 20 0,-14-18 0,10 20 0,-1-6 0,0-1 0,6 8 0,-3 1 0,11 7 0,-4 4 0,5-3 0,4 4 0,-2-1 0,7 2 0,-7 9 0,12-3 0,-7 3 0,8 0 0,-4 1 0,-4 0 0,-2 3 0,-4-7 0,-1 6 0,-5-7 0,-2 3 0,-5 0 0,0-3 0,5 7 0,7-7 0,1 9 0,9-4 0,-4 4 0,9-4 0,-12 3 0,5-3 0,-17 4 0,2 0 0,-5 0 0,0 0 0,-1 0 0,7 0 0,-5 0 0,15 0 0,-8 0 0,14 0 0,-3 0 0,-1 0 0,4 0 0,-14 0 0,2 4 0,-4 2 0,-5 4 0,9 0 0,-3 1 0,10-2 0,1-4 0,6-1 0,-1 0 0,0-3 0,0 7 0,0-3 0,-5 4 0,-1 5 0,-10-3 0,3 8 0,-3-4 0,10 0 0,1-1 0,5-5 0,0 0 0,4-1 0,-2 1 0,1 5 0,-3 1 0,-2 10 0,1-4 0,-1 10 0,1-5 0,-1 6 0,1-5 0,-1-2 0,6-10 0,0-1 0,1-6 0,3 1 0,-3 0 0,4 0 0,0 5 0,0 0 0,-4 6 0,3-1 0,-3 7 0,4 9 0,0-6 0,-5 10 0,4-18 0,-4 4 0,5-5 0,0-1 0,0 1 0,0 5 0,0-4 0,0 10 0,0 2 0,0 1 0,0 11 0,0-11 0,0 5 0,0-1 0,0-4 0,0 5 0,0-7 0,4-6 0,2 5 0,4-4 0,1 5 0,0 0 0,-1-5 0,1 3 0,-1-3 0,5 8 0,-8-12 0,6 4 0,-12-17 0,3 4 0,-4-5 0,4-1 0,-3-30 0,-2 11 0,-4-33 0,-6 17 0,0-12 0,0 5 0,-1-11 0,1 11 0,5-11 0,-4 11 0,9-11 0,-9 11 0,9-12 0,-4 12 0,5-11 0,0 11 0,0-5 0,0 7 0,0 0 0,0-1 0,0 1 0,0 5 0,0-3 0,0 8 0,0-3 0,0 10 0,0-3 0,0-3 0,0 0 0,0-4 0,0-1 0,0 0 0,0-7 0,0 7 0,5 0 0,0 7 0,5-1 0,-5 5 0,3 1 0,-7 5 0,7 0 0,-3 0 0,4 4 0,0-7 0,0 5 0,1-11 0,4 7 0,1-7 0,10 1 0,5-7 0,-3 7 0,1-2 0,-13 10 0,-1 3 0,-5 2 0,0 0 0,-1 3 0,1-3 0,0 4 0,0-4 0,5-1 0,15-5 0,-1-5 0,13 4 0,-9-5 0,-5 6 0,-2 4 0,-5-3 0,-1 8 0,-4-8 0,-1 8 0,-1-3 0,-3 4 0,9 0 0,-9 0 0,8 0 0,3 0 0,0 0 0,9 0 0,-3 5 0,5 1 0,-5 9 0,4-4 0,-10 4 0,4-5 0,-6 0 0,-4-1 0,3 4 0,-9-7 0,4 2 0,-8-33 0,-18-4 0,-1-22 0,-23-5 0,5 0 0,-7-16 0,1 7 0,-11-17 0,16 29 0,4 4 0,2 0 0,6 7 0,-25-45 0,26 37 0,-10-6 0,0-12 0,11 23 0,-1-2 0,10 26 0,4 8 0,-2 4 0,3 4 0,0 21 0,-4 18 0,1 30 0,-5 9 0,-1 18 0,6-15 0,-5 13 0,12-24 0,-10-1 0,9-10 0,-7-19 0,8-4 0,-4-16 0,5-1 0,-4-9 0,-2-31 0,1-2 0,-6-28 0,10 2 0,-10-2 0,9-8 0,-3 8 0,5 9 0,0 8 0,0 12 0,0 6 0,0 8 0,0 43 0,0 11 0,0 39 0,-7 11-569,0-7 569,-7 7 0,-5-25 0,-1 4 0,2-22 0,-12 8 0,17-21 0,-14-1 0,11-19 569,-3-1-569,-1-9 0,0 0 0,1-5 0,4-4 0,-5-12 0,9-6 0,0-10 0,2 0 0,7-1 0,-2 1 0,4 0 0,0 5 0,0 2 0,0 5 0,4 0 0,10 1 0,2 4 0,3 5 0,-6 2 0,-4 7 0,0-3 0,-33 4 0,-7 5 0,-33 14 0,0 7 0,-7 14 0,13-9 0,-12 1 0,14-2 0,-21 1 0,29-5 0,-4-6 0,32-10 0,5 0 0,1-5 0,9-5 0,17-17 0,14-13 0,26-16 0,17-15 0,1 5 0,-3 7 0,-9-1 0,-10 24 0,-5-15 0,-10 22 0,-7-6 0,-36 19 0,-8-2 0,-29 13 0,-8 8 0,-1 6 0,0 5 0,2-5 0,13-2 0,3-6 0,16-1 0,2 0 0,11-2 0,0-3 0,4 3 0,26-7 0,13-8 0,26-13 0,-4-6 0,0-10 0,-9 10 0,2-3 0,-9 11 0,-11 2 0,-10 6 0,-23 5 0,-23 12 0,-27 22 0,-23 21-492,29-20 0,-1 2 454,4 3 1,0 2 37,-3-4 0,-1 2 0,0 2 0,1 1 0,6-2 0,0 1-194,-9 2 1,1-2 193,-9 20 0,-5-4 0,35-25 0,8-6 0,7-9 983,5-4-928,4 0 353,22-35-408,5-1 0,26-32 0,-17 22 0,11-11 0,-20 19 0,7-11 0,-8 13 0,-5 2 0,-2 10 0,-9 1 0,-10 9 0,-12 1 0,-17 21 0,-9 4 0,-2 23 0,-5 1 0,12-1 0,-5 5 0,-3 11 0,12-7 0,-13 27 0,27-29 0,-10 11 0,11-8 0,1-12 0,1 4 0,10-14 0,-2-5 0,8-7 0,-3-6 0,4-5 0,0 0 0,0 0 0,0-1 0,0 1 0,16-4 0,3-1 0,10-18 0,-7-11 0,6-22 0,-14 4 0,10-17 0,-9 25 0,-1-18 0,1 25 0,-5-4 0,-4 12 0,-2 5 0,-4 1 0,-4 9 0,-11 1 0,-14 4 0,1 5 0,-25 20 0,28-6 0,-24 23 0,28-21 0,-6 6 0,12-12 0,1 3 0,5-8 0,4 4 0,1-5 0,4-1 0,0 6 0,0 1 0,0 10 0,0 2 0,5 5 0,1 0 0,4 0 0,1-5 0,-1-2 0,0-6 0,-1-4 0,0-1 0,-4-5 0,3-4 0,2-22 0,1-3 0,5-25 0,-5-3 0,1-8 0,-5 0 0,-1 2 0,-6 7 0,0 6 0,0 8 0,0 13 0,0 6 0,-9 9 0,3 1 0,-8 4 0,5 0 0,-4 0 0,2 0 0,-2 0 0,4 4 0,-1 11 0,0 1 0,-1 22 0,1-10 0,-1 5 0,0-8 0,1-5 0,5-1 0,-4-4 0,8 3 0,-3-3 0,4 5 0,0-1 0,0 1 0,0 5 0,0 2 0,0-1 0,5 5 0,1-4 0,5 5 0,-1-6 0,0-1 0,0-5 0,0-5 0,4 3 0,-4-8 0,3 4 0,1-5 0,-4 0 0,8 1 0,-3-1 0,0 1 0,9 4 0,-8-3 0,9 4 0,-5-1 0,-1-3 0,7 8 0,-10-8 0,8 4 0,-9-6 0,4 1 0,1 0 0,-1 0 0,1-1 0,-5 1 0,3-1 0,-3 1 0,5 0 0,-1-1 0,1 1 0,-5 0 0,3-5 0,-4 3 0,0-7 0,-1 3 0,-4-4 0,0 0 0,5 0 0,0 0 0,6 0 0,5 0 0,2 0 0,11 0 0,3 0 0,-1 0 0,-1 0 0,-7 0 0,0 0 0,-5 0 0,-7 0 0,-2 0 0,-8 0 0,4 0 0,-5 0 0,0 0 0,0-4 0,-5-6 0,5-11 0,-3-5 0,5-7 0,0-5 0,0-3 0,6-6 0,-4 0 0,4 0 0,-5-7 0,-5 5 0,-2-5 0,-5 7 0,0-15 0,0 4 0,0-14 0,0 0 0,0-1 0,0 7 0,0-12 0,0 11 0,0-6 0,0 1 0,0 23 0,0 2 0,0 21 0,0 5 0,4 11 0,1 6 0,0 32 0,-1 16 0,-4 29 0,0 18-984,0 2 981,1-37 1,-2 0 2,-5-3 0,-1-2 0,-7 37-198,-14-1 198,4-29 0,-2 6 0,3-17 0,6-14 0,2-12 0,5-8 979,1-4-979,0-4 208,0-1-208,0-4 0,1-4 0,3-11 0,1-21 0,4-6 0,0 0 0,0-23 0,0 25 0,4-21 0,2 27 0,4 9 0,0 5 0,-1 5 0,-3 10 0,-27 26 0,5 3 0,-19 13 0,5-12 0,13-10 0,-5-2 0,13-8 0,0-1 0,0-4 0,4-23 0,1-4 0,4-22 0,0-12 0,0 17 0,0-4 0,0 23 0,0 28 0,-11 20 0,-9 27 0,-14 21 0,1-5 0,3-9 0,-1 3 0,8-24 0,-6 10 0,8-24 0,5 2 0,2-14 0,8 4 0,-2-9 0,7-31 0,-3-2 0,4-35 0,0 7 0,11 0 0,8 0 0,6 9 0,4 4 0,-6 5 0,-3 15 0,-4 8 0,-3 10 0,-8 20 0,-1 24 0,-15 13 0,-1 6 0,-14 1 0,-3-15 0,-3 13 0,-5-14 0,0-1 0,3-13 0,1-1 0,0-7 0,7-4 0,0-2 0,1-5 0,4-5 0,-4 5 0,-1-9 0,5 3 0,-4-4 0,0 0 0,4 0 0,-5 0 0,7 0 0,-1 0 0,0 0 0,5 0 0,1 0 0,5 0 0,0 0 0,4 17 0,1-5 0,4 16 0,0-3 0,0 2 0,0-1 0,0-1 0,0-5 0,0-1 0,0 1 0,5 0 0,0-6 0,4 5 0,5 0 0,-4-4 0,4 8 0,-5-13 0,0 3 0,0-4 0,0 0 0,0 0 0,-1 0 0,6 0 0,-4-4 0,4 3 0,-1-7 0,-3 3 0,9-4 0,-4 0 0,4 0 0,6 0 0,-4 0 0,4 0 0,-5-4 0,5-2 0,-4-9 0,4 4 0,9-13 0,-11 8 0,11-5 0,-19 7 0,3 4 0,-8 1 0,4 0 0,0-1 0,-4-3 0,9 1 0,-8-6 0,3-3 0,0 0 0,2-5 0,4 1 0,0 4 0,1 0 0,-2 2 0,-4 9 0,3 0 0,-8 2 0,4 7 0,-1-3 0,-3 4 0,2 0 0,-3 0 0,0 0 0,0 0 0,0 0 0,0 4 0,0 10 0,0-3 0,-4 6 0,3-8 0,-7 0 0,3 0 0,0 0 0,-3 0 0,3-1 0,0 6 0,2 1 0,-1 10 0,4-4 0,-4 18 0,1-10 0,2 2 0,-7-7 0,3-14 0,0 3 0,-3-4 0,7 0 0,-7 0 0,6 0 0,-2 0 0,4-1 0,0 1 0,0 0 0,0 0 0,0 0 0,-4 0 0,-2 0 0,1-1 0,1 1 0,4 0 0,0-4 0,0 3 0,0-3 0,0 4 0,-1-1 0,1 1 0,0 0 0,0 0 0,0 0 0,0 0 0,-1-4 0,1-1 0,0 0 0,0-4 0,0 8 0,0-3 0,-4 4 0,6 0 0,-5-4 0,8-10 0,-9-25 0,-1-14 0,-4-20 0,0 8 0,0-14 0,0 4 0,0-7 0,0-7 0,0 14 0,0 2 0,0 2 0,0 14 0,0-14 0,0 13 0,0-20 0,0 18 0,0-27 0,0 20 0,0-22 0,6 6 0,14-7 0,2-1 0,9 22 0,0-8 0,0 18 0,7-8 0,9-12 0,-8 23 0,5-3 0,-9 16 0,-3 11 0,16-12 0,-13 16 0,25-16 0,-18 16 0,15-14 0,1-2 0,-3 8 0,1-3 0,1 0 0,6 1 0,4 7 0,10-6 0,7 16 0,-23 5 0,38 2 0,-31 5 0,6 0 0,-12 0 0,5 10 0,-21-3 0,20 10 0,-24 3 0,-1-7 0,0 6 0,-15-4 0,0-4 0,-7 4 0,1-6 0,-1 1 0,1 0 0,5 0 0,-9-4 0,14 3 0,-10-4 0,6 1 0,-7-2 0,-2-4 0,-7 0 0,3 0 0,-4 0 0,0 0 0,0 0 0,-1-4 0,2-6 0,-1-5 0,1-4 0,0-1 0,4 5 0,-3-4 0,2 8 0,-3-2 0,-1 4 0,-1 4 0,-3-3 0,7 7 0,-6-3 0,7 4 0,0 0 0,-4 0 0,4 0 0,-4 0 0,0 0 0,-47 4 0,-5 4 0,-7-5 0,-7 0-492,5 0 0,-1 0 491,-9-3 0,-1 0 1,0 0 0,2 0 0,-29 0-238,-7 0 238,39-6 0,-6-6 0,16-1 0,15-3 0,16 2 974,8 3-974,9-3 250,0 5-250,0-4 0,15 6 0,9-7 0,16 8 0,32-14 0,-26 12 0,39-5 0,-40 7 0,41 5 0,-33-4 0,19 5 0,-18 0 0,-6 0 0,0 0 0,-9 0 0,-13 0 0,-1 0 0,-10 0 0,-1 4 0,-5-3 0,0 7 0,-1-7 0,-35 3 0,-6-4 0,-21 0 0,8-5 0,7-7 0,11-4 0,-10-1 0,17-2 0,0 3 0,11 1 0,6 1 0,4 5 0,21 4 0,5 1 0,28 4 0,2 0 0,0 0 0,42 12 0,-33 2 0,-15-4 0,-1 0 0,15 8 0,-1-5 0,0 0 0,-7-1 0,-2 5 0,-7-4 0,-7 4 0,-7-2 0,-8-4 0,-10 3 0,-5-5 0,-6 0 0,0-4 0,11-1 0,13-10 0,6-5 0,11-7 0,-11-3 0,5-2 0,-7 2 0,-10 5 0,2 1 0,-14 9 0,4-2 0,-47 7 0,7-3 0,-31 4 0,11 0 0,6 0 0,-1 0 0,8 4 0,2-2 0,15 2 0,-3-4 0,10 0 0,0 0 0,0 0 0,4-23 0,1 3 0,4-21 0,0 2 0,0 5 0,9-5 0,2 12 0,10 2 0,4 4 0,-4 6 0,4 0 0,-10 5 0,-2 5 0,-4 1 0,0 4 0,0 0 0,0 0 0,0-4 0,0-1 0,10-5 0,3-5 0,10-2 0,-6 1 0,5-4 0,-4 8 0,-1-3 0,-1 5 0,-5 0 0,-5 4 0,-2 2 0,-4 0 0,0 3 0,0-3 0,0 4 0,0 0 0,0-4 0,-1 3 0,6-3 0,1-1 0,4 4 0,1-3 0,-5 0 0,-2 3 0,-4-3 0,0 4 0,0 0 0,0 0 0,0 0 0,0 0 0,-1 0 0,1 4 0,0 1 0,0 4 0,0-1 0,0 6 0,5-4 0,-4 4 0,4 0 0,-5-4 0,5 9 0,-3-5 0,8 12 0,-8-5 0,9 9 0,-8-3 0,7 0 0,-7 3 0,2-9 0,-4 4 0,0-10 0,-1-1 0,-4-5 0,-1 0 0,0-1 0,-26-7 0,-1-9 0,-20-9 0,-2-6 0,-3-1 0,-8-1 0,-7 6 0,-1 0 0,1 6 0,7 6 0,-6 2 0,13 5 0,-12 0 0,12 0 0,-5 0 0,7 0 0,0 0 0,-14 4 0,17-2 0,-10 7 0,28-8 0,0 4 0,11-5 0,2 0 0,4 0 0,0 0 0,33-15 0,-12 3 0,50-29 0,-31 16 0,23-12 0,-6 8 0,-6 5 0,11-6 0,-19 8 0,4 5 0,-11-3 0,-2 13 0,-5-6 0,-1 7 0,1 1 0,-1-4 0,1 8 0,-1-8 0,7 3 0,-5-4 0,9-1 0,-9 1 0,10 0 0,-10-5 0,10 3 0,-10-2 0,4 4 0,-5 0 0,-6 4 0,5-3 0,-9 8 0,3-7 0,10-2 0,-6-1 0,17-3 0,-13-1 0,9 3 0,-3-7 0,0 7 0,-2-7 0,-6 12 0,-4-6 0,-1 12 0,-5-7 0,-1 7 0,1-3 0,0 4 0,0 0 0,0 0 0,0 0 0,0 9 0,5 8 0,-2 4 0,8 9 0,-3 3 0,4 1 0,3 11 0,-3-11 0,-3 5 0,2-7 0,-8 0 0,8 0 0,-8-5 0,3-2 0,-6-5 0,1-1 0,0-4 0,-1-1 0,-4-5 0,3-1 0,-7 1 0,7 5 0,-3 1 0,5 4 0,0 6 0,1 2 0,-1 5 0,1 0 0,0 1 0,0-1 0,-1-6 0,0 0 0,-1-12 0,-3 0 0,2-5 0,-7 0 0,3 0 0,0-1 0,0 1 0,6 10 0,0-2 0,-19 4 0,-4-6 0,-26-4 0,-2 0 0,-6 6 0,7 0 0,-5 6 0,9 5 0,-3-4 0,4 9 0,8-10 0,1 3 0,6-6 0,5-1 0,-4-4 0,8-1 0,10-13 0,17-11 0,1-2 0,10-7 0,-17 10 0,4 4 0,-6-3 0,1 7 0,-4-11 0,-1 1 0,-4-3 0,0-10 0,0 8 0,0-10 0,-5 1 0,0 4 0,-6-4 0,6 5 0,-4 5 0,8 1 0,-3 0 0,4 4 0,0-4 0,0 5 0,0 0 0,17 4 0,-4 1 0,14 4 0,-2 5 0,-3 11 0,0 6 0,-3 5 0,-7 4 0,2-15 0,-4 8 0,-1-9 0,1 0 0,-5-2 0,3-4 0,-7 0 0,3 0 0,-4 0 0,0 4 0,-5 2 0,-12 11 0,-12-3 0,-12 6 0,-6-6 0,0 1 0,-8 0 0,7-6 0,-14 6 0,20-11 0,-4 4 0,13-6 0,7-1 0,5 0 0,7-1 0,9-25 0,1-6 0,21-32 0,12-4 0,18-8 0,-1 12 0,-1-9 0,-10 25 0,1-10 0,-7 20 0,-8 10 0,-7 9 0,-49 45 0,6-10 0,-31 23 0,18-14 0,9-17 0,5 8 0,3-15 0,10 3 0,1-9 0,1-1 0,-2-4 0,-5 0 0,0 0 0,5 0 0,-3 0 0,8 0 0,-4 0 0,9-13 0,1 6 0,4-16 0,0 8 0,0 1 0,0 0 0,0 5 0,4 0 0,1 0 0,-23 4 0,-5 11 0,-28 14 0,10-1 0,-13 10 0,11-11 0,-11 7 0,7-7 0,7 3 0,1-9 0,12 3 0,7-9 0,6-2 0,5-4 0,0 0 0,0 0 0,-5 0 0,-1 0 0,-4 0 0,-7 0 0,0 0 0,-7 0 0,7 0 0,-5 0 0,10 0 0,0 0 0,3 0 0,7 0 0,2-4 0,1-1 0,39 1 0,-12 0 0,31 4 0,-18 0 0,-5 0 0,-2 0 0,-5 0 0,-1 0 0,-4 3 0,3 3 0,-8-1 0,9 4 0,-4-4 0,-1 4 0,5 1 0,-4-5 0,4 4 0,1-4 0,-1 1 0,1 2 0,-1-7 0,1 8 0,-5-4 0,3 0 0,-3 4 0,5-4 0,-6 5 0,5-1 0,-4 1 0,4-1 0,1 1 0,-1 4 0,1-3 0,-1 3 0,1 0 0,-5-3 0,-2 3 0,1-1 0,-4-3 0,4 4 0,-5-5 0,3-1 0,-6 1 0,6-4 0,-7 3 0,0-3 0,3 4 0,-3 5 0,9 0 0,-4 1 0,9 4 0,-9-5 0,4 1 0,-5-1 0,0-5 0,0-1 0,0 1 0,-4 0 0,2-4 0,2-1 0,2-13 0,7-7 0,-2-11 0,19-14 0,-16 13 0,20-13 0,-21 14 0,9-1 0,-11 3 0,-2 10 0,-5 1 0,0 9 0,0-3 0,0 7 0,-1-3 0,1 4 0,0 0 0,0 0 0,0 0 0,0 0 0,4-4 0,2 3 0,5-8 0,5 8 0,-4-8 0,4 3 0,-5-4 0,-1 5 0,6 1 0,2 4 0,5-5 0,-5 4 0,-2-9 0,-6 9 0,-4-7 0,-1 7 0,-5-3 0,0 4 0,-1-4 0,1 3 0,5-8 0,5 4 0,7-5 0,-1 0 0,5 0 0,-9 0 0,5-1 0,-12 6 0,5-4 0,-9 8 0,3-7 0,-4 7 0,-4-7 0,3 3 0,-20-13 0,9 7 0,-19-12 0,7 13 0,-1-9 0,-2 4 0,7 0 0,-3 1 0,5 5 0,0 0 0,4 0 0,-3 4 0,3-3 0,-4 3 0,0 0 0,4-3 0,-3 3 0,7 26 0,-3-14 0,4 24 0,4-23 0,-3 1 0,3 4 0,-4-3 0,0 3 0,0-5 0,0 1 0,0 0 0,0 0 0,0 0 0,0 0 0,0 0 0,0-1 0,0 1 0,0 5 0,0 1 0,-10 16 0,-10 6 0,-5 10 0,-10-4 0,5-2 0,0-1 0,-4-4 0,10 3 0,-10-4 0,12-8 0,-5-5 0,12-3 0,-9-3 0,12-1 0,-18 5 0,14-5 0,-15 6 0,4 0 0,0-5 0,-3 4 0,8-9 0,2 4 0,1-5 0,9-2 0,0 2 0,2-5 0,3-1 0,-8-4 0,51-20 0,-20 10 0,50-21 0,-26 7 0,-1-1 0,5-4 0,-12 7 0,-1 4 0,-8 3 0,-5 1 0,5 3 0,-4-4 0,4 5 0,-5-4 0,0 3 0,5-9 0,1 4 0,1-5 0,-2 5 0,0-4 0,-9 10 0,8-5 0,-14 6 0,4-1 0,-5 5 0,0 1 0,0 4 0,-1-4 0,1 3 0,0-7 0,0 3 0,5-4 0,-4 4 0,8-4 0,-8 4 0,4-5 0,-5 5 0,-1 1 0,1 0 0,0 3 0,-4-11 0,-1 5 0,-4-6 0,0-7 0,0-8 0,-5-6 0,-1-5 0,-5 0 0,-12-3 0,8-5 0,-13 5 0,11 3 0,1 12 0,-4 6 0,9 3 0,-3 7 0,0-3 0,4 5 0,-4-5 0,0-1 0,-1-5 0,-1 0 0,-2 0 0,2 5 0,1-3 0,1 7 0,5-3 0,0 5 0,0 4 0,4-3 0,-3 3 0,2-9 0,-3 4 0,4-8 0,-4 3 0,4 0 0,0 1 0,-4 0 0,4 8 0,0-7 0,-3 8 0,7-4 0,-7-13 0,2 10 0,-4-21 0,1 16 0,-2-14 0,1 10 0,4-4 0,-3 10 0,4-3 0,0 7 0,-3-2 0,7 4 0,-7 4 0,7-8 0,-3 2 0,-1-14 0,4-2 0,-9 0 0,4-4 0,1 5 0,-4-1 0,7 2 0,-6 5 0,6 5 0,-6 1 0,7 5 0,-7 4 0,3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1 469 24575,'30'-4'0,"10"3"0,-17-8 0,14 8 0,-16-12 0,10 11 0,-15-11 0,14 12 0,-8-8 0,10 8 0,-6-4 0,5-5 0,-10 4 0,10-10 0,-5 6 0,1-1 0,-2-4 0,0 4 0,-4-3 0,0 4 0,-3 4 0,-3-2 0,0 7 0,3-8 0,-3 8 0,0-7 0,3 7 0,-3-8 0,0 4 0,3 0 0,-8-3 0,4 7 0,-1-8 0,-2 8 0,2-7 0,1 7 0,1-8 0,4 8 0,1-8 0,-1 8 0,1-8 0,-1 4 0,1-5 0,0 0 0,-1 5 0,1-4 0,-5 4 0,3-5 0,-3 0 0,0 1 0,3-1 0,-3 5 0,10-4 0,-4-1 0,13-6 0,-12-4 0,6 5 0,-9 1 0,-4 8 0,-1-2 0,-5 7 0,-1-7 0,1 7 0,-4 13 0,-1 1 0,-4 14 0,0-7 0,5 0 0,0-6 0,4 5 0,-4-4 0,4-1 0,-8 0 0,7 0 0,-7-4 0,7 3 0,-7-4 0,3 0 0,0 0 0,1 0 0,4 0 0,0 4 0,0 2 0,1 0 0,-1 3 0,1-3 0,0 5 0,-1-1 0,1-4 0,-1 3 0,0-8 0,1 4 0,-1-5 0,-5 0 0,4 0 0,-3-5 0,4 4 0,0 1 0,0 1 0,0 3 0,0-4 0,-1-1 0,1 1 0,0 0 0,0 0 0,0 0 0,0 0 0,-1-4 0,-3 3 0,3-4 0,-3 5 0,4 0 0,0 0 0,0 5 0,5-4 0,-3 9 0,2-9 0,-3 4 0,-1-1 0,0-3 0,0 4 0,0-9 0,-4 3 0,3-3 0,-7 3 0,7 1 0,-7 0 0,7 0 0,-3 5 0,4-4 0,-4 8 0,3-8 0,-3 4 0,0-5 0,-1-1 0,0 1 0,-3 0 0,7 0 0,-7 0 0,6 0 0,-6-1 0,7 1 0,-3 0 0,0 0 0,3 5 0,-7-4 0,8 3 0,-8-4 0,3 0 0,0 0 0,-3 0 0,6 0 0,-2-1 0,0 1 0,4 5 0,-4 1 0,5 4 0,0 6 0,-1-8 0,2 7 0,-2-14 0,-4 8 0,3-8 0,-7 4 0,7-5 0,-7-1 0,2 1 0,5 0 0,2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34.322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1493 2007 24575,'0'-47'0,"0"-7"0,0-20 0,0-11-492,0 26 0,0-4 0,0 0 0,0-2 98,0-14 0,0-2 394,0 5 0,0 0 0,0-4 0,0 0 0,0-1 0,0 2 0,3 8 0,1 1 0,4-4 0,0 1 0,-4 17 0,2-2 437,14-29 1,0 1-438,-11 30 0,-1 3 0,8-11 0,1 8 453,-7 14-453,-6 33 0,0 4 0,5 1 983,1 4-538,3 0-445,-4 0 0,0 8 0,6 15 0,9 19 0,7 14 0,2-5 0,2 3-984,12 28 856,-8-11 1,2 3-365,-10-19 0,0 1 118,7 18 0,1 3 374,4-4 0,-1 0 0,-4-6 0,0 1 0,5 5 0,-3-5 0,6 9-141,-17-26 1,-1-4 140,3-1 0,2 17 0,-9-27 983,-3 2-857,-11-22 857,5 3-152,-6-10-502,-5 0-329,4-4 0,2-6 0,17-10 0,9-13 0,46-19 0,-15-5-492,-14 18 0,5-1 188,-3-4 1,2 0 303,2 2 0,3 1 0,8-6 0,-1 3-447,-20 11 0,-1 2 447,11-8 0,-1 2 0,30-10 0,-37 15 0,1 1 0,30-6 0,-10 9 0,-16 7 0,-9 5 0,-8 1 983,-13 6-451,-5 0 438,-3 0-970,-8 0 0,4 0 0,-5 0 0,0 0 0,-1 0 0,1 4 0,-4 5 0,-1 11 0,-4 6 0,0 13 0,-12 17 0,-9 10 0,0-20 0,-3 1-492,-1 1 0,-2 1 479,-4 8 1,-1 2 12,0 4 0,0 2-492,1-2 0,0 1 270,-2 4 0,2-1 222,8-18 0,0-1-181,-3 7 1,2-2 180,-3 14 0,-6 6 0,9-25 916,7-9-916,2-17 983,9-3-494,2-10-79,4-1-410,-4 1 0,3 0 0,-3 5 0,4 6 0,0 13 0,10 8 0,4 13 0,11 2 0,1 15 0,6 3 0,-3 7 0,10 1-827,-3 9 827,-11-44 0,1 2 0,-3 6 0,1 2 0,3 2 0,-1 0 0,-3-2 0,0 0 0,0 5 0,0-2 0,7 20-94,-9-31 1,-2-2 93,-4 4 0,14 11 0,-16-21 0,3-8 0,-6-13 820,-1-6-820,0-1 194,0-3-194,0 4 0,1 0 0,-1-4 0,0 3 0,-4-4 0,-1 0 0,0 0 0,-3 0 0,-34-4 0,-5-13 0,-42-7 0,-3-12-943,-10-1 943,38 12 0,-2 1 0,0 1 0,-1-2 0,-4-3 0,0 0 0,4 4 0,1-2 0,-4-5 0,0-1 0,9 5 0,0-1 0,-4-3 0,0-1 0,2-3 0,3 0 0,2 3 0,4 1 0,-27-20 0,4 5 0,24 6 0,-4 0 0,7 7 0,14 5 943,7 12-943,6-6 0,5 12 0,4-7 0,-7 7 0,6-3 0,-7 4 0,-6 0 0,-11 17 0,-21 11 0,-11 27 0,23-19 0,-2 2-492,-6 5 0,0 1 305,-6 4 1,0 0 186,0 1 0,0-1 0,2-4 0,2-2-472,-25 25 472,35-32 0,1-1 0,-16 7 0,-6 13 0,16-17 0,9-8 0,8-7 983,12-8-642,1-5 164,5 0-505,0-4 0,0-1 0,0-4 0,0-9 0,-1-7 0,4-18 0,-4-6 0,9-14 0,-11-20 0,11-2 0,-6 1 0,7 5 0,0 22 0,-5 0 0,4 9 0,-4 12 0,5 7 0,0 6 0,0 5 0,-4 0 0,3-5 0,-7-6 0,6-7 0,-7-5 0,8 5 0,-9-4 0,9 10 0,-4-10 0,0 4 0,4-5 0,-4 10 0,5-2 0,0 14 0,-4-4 0,3 5 0,-3 0 0,0-5 0,2-1 0,-6-4 0,7-7 0,-9 0 0,9-7 0,-9-5 0,3-3 0,1 1 0,1 1 0,0 12 0,4 2 0,-3 10 0,4 1 0,-4 9 0,-1-3 0,-8 3 0,-8-5 0,-11 0 0,-8-7 0,-15-7 0,-9-3 0,-19-13-492,36 18 0,-2 0 473,-3-1 1,1 0 18,-29-20 0,20 16 0,3 2 0,5-2 0,3 5 0,1 1 0,-2-3 0,-6 0 0,2-1 0,13 3 0,2-1 983,13 7-945,0-4-38,11 14 0,-3-8 0,8 9 0,0-4 0,2 4 0,11-8 0,15 6 0,13-8 0,23-3 0,19-3 0,3-6-306,-22 11 1,1 2 305,24-7 0,-9 1 0,-1 1 0,0 2 0,-10-1 0,1 0 0,6-3 0,7 0 0,-9 8 0,-16 2 0,-9 10 0,-17-4 0,2 5 611,-14 0-611,3 0 0,-4 0 0,0 0 0,0 0 0,0 0 0,-1 0 0,1 0 0,0 0 0,0 0 0,0 0 0,0 0 0,0 0 0,-1 0 0,1 0 0,0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0 480 24575,'0'-35'0,"0"7"0,4 14 0,-3 5 0,3 0 0,0 0 0,5 0 0,1 0 0,2 0 0,-2-4 0,-1 3 0,5-5 0,-4 1 0,4 4 0,0-4 0,-4 9 0,3-4 0,-4 8 0,0-3 0,0 0 0,0-1 0,-4-4 0,3 4 0,-3-3 0,3 3 0,1 0 0,0-3 0,0 7 0,0-7 0,0 3 0,-1 0 0,1 1 0,0 0 0,0-1 0,0-4 0,0 4 0,0-3 0,-1 7 0,1-7 0,0 3 0,0 0 0,0-3 0,0 3 0,0-3 0,-1-1 0,6 4 0,1-4 0,0 4 0,3-5 0,-8 1 0,4 0 0,-5 4 0,-1 1 0,1 0 0,0 3 0,0-7 0,0 7 0,0-7 0,-1 7 0,1-7 0,0 7 0,0-3 0,0 4 0,0 0 0,0 0 0,-1 0 0,1 0 0,0 0 0,0 0 0,0 0 0,0 0 0,-1 0 0,1 0 0,0 0 0,0 0 0,0 0 0,4 0 0,-2 0 0,2 0 0,1 0 0,-4 0 0,3 0 0,1 0 0,-4 0 0,4 0 0,-5 0 0,-1 0 0,1 0 0,0 0 0,0 0 0,0 0 0,0 0 0,-1-4 0,1 3 0,0-3 0,0 4 0,0 0 0,0 0 0,0 0 0,-1 0 0,1 0 0,0 0 0,0 0 0,0 0 0,4 0 0,-3 0 0,4 0 0,-5 0 0,0 0 0,0 0 0,3 0 0,-2 0 0,3 0 0,-4 4 0,0-3 0,0 3 0,-1 0 0,1-3 0,0 3 0,0-4 0,0 3 0,0-2 0,0 7 0,-1-7 0,1 7 0,0-7 0,0 7 0,0-3 0,-4 4 0,7 0 0,-7-1 0,8 1 0,-4-4 0,-4 3 0,3-3 0,-3 4 0,4 0 0,-1-4 0,-3 3 0,3-4 0,-3 5 0,0 0 0,3 0 0,-3 0 0,4 0 0,0 0 0,-5-1 0,4 1 0,-3 0 0,4 0 0,-4 0 0,3 0 0,-3-4 0,4 6 0,-1-5 0,1 7 0,-4-4 0,3 0 0,-7 0 0,7-1 0,-3 1 0,4-4 0,0-1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1307 1965 24575,'-5'-39'0,"-2"5"0,-4-4 0,-5-1 0,3 5 0,-8-5 0,9 7 0,-3-1 0,3-5 0,6 4 0,-4-12 0,8 12 0,-3-11 0,0 11 0,4-11 0,-4 4 0,5 1 0,0-5 0,0 4 0,0-6 0,0 7 0,0-5 0,5 11 0,1-12 0,17-1 0,-9 10 0,14-14 0,-10 16 0,4-6 0,1-4 0,-1 11 0,1-11 0,-1 11 0,6-6 0,-5 7 0,4 5 0,0-4 0,-6 10 0,13-11 0,-7 11 0,1-5 0,17-4 0,-15 8 0,16-4 0,-7 6 0,-5 4 0,18-7 0,-16 2 0,32-4 0,-30 9 0,47-16 0,-45 18 0,37-17 0,-35 14 0,19-2 0,-5-3 0,0 10 0,-2-5 0,-7 6 0,-6 5 0,4-3 0,-5 9 0,0-5 0,20 6 0,-23 0 0,23 0 0,-27 0 0,13 0 0,-6 5 0,0 2 0,5 4 0,-11 0 0,5 0 0,-7 0 0,0 4 0,0-3 0,-5 3 0,4 1 0,-10-5 0,4 4 0,-6-1 0,1-3 0,0 7 0,-1-7 0,1 8 0,-1-9 0,1 9 0,5-3 0,-4-1 0,13 9 0,-12-8 0,6 8 0,-3-3 0,-4-1 0,4 0 0,-5 0 0,5 0 0,-4 0 0,4 0 0,-5 0 0,-1-1 0,1 1 0,0-1 0,-1 1 0,8 6 0,-6-4 0,5 4 0,-5-1 0,-5 2 0,4 5 0,-3 0 0,14 21 0,-11-15 0,11 21 0,-19-25 0,10 11 0,-10-11 0,5 5 0,-7-7 0,1-6 0,-1 0 0,-1-12 0,1 0 0,-2-5 0,-3 0 0,-1 0 0,0-1 0,1-3 0,4-1 0,5-8 0,0-2 0,12-4 0,0-5 0,6-2 0,7 0 0,-5-4 0,4 9 0,-11-3 0,4 4 0,-10 1 0,4 4 0,-5 1 0,-1 5 0,-4 0 0,3 0 0,-8 0 0,4 0 0,-5 0 0,4 0 0,-3 0 0,4 0 0,0 0 0,-4 0 0,8 0 0,-8 4 0,4 1 0,-5 0 0,4 3 0,-3-2 0,4-1 0,-5 3 0,0-7 0,-1 3 0,1 0 0,0-3 0,0 2 0,0 1 0,0-3 0,0 7 0,-1-7 0,1 7 0,5-3 0,6 5 0,1 0 0,0-4 0,-3-2 0,-3 1 0,4 4 0,1 7 0,0 3 0,-1 1 0,1-5 0,0 9 0,0-7 0,0 4 0,0-3 0,-1-3 0,1 5 0,-5-1 0,4 1 0,-9-5 0,9 3 0,-9 3 0,9 0 0,-8 4 0,4 0 0,-1-4 0,-3 4 0,4-5 0,-6-1 0,1 1 0,0-5 0,-1 3 0,0-8 0,0 4 0,-4-1 0,3-3 0,-7 9 0,7-4 0,-2-1 0,3 5 0,1-4 0,-5 4 0,3-4 0,-2 3 0,3-3 0,-4 0 0,4 7 0,-3-6 0,-1 3 0,-1-6 0,0-4 0,-3 5 0,3-4 0,-4 4 0,0-6 0,0 6 0,0-4 0,0 4 0,0-5 0,0-1 0,0 1 0,0 0 0,0 0 0,0 0 0,0 0 0,0-1 0,0 6 0,-9 1 0,-8 11 0,-12 3 0,-15 14 0,7-5 0,-7 6 0,10-15 0,6-3 0,7-5 0,2-6 0,9-1 0,0-5 0,2-4 0,7 3 0,-7-7 0,-2 7 0,-5-3 0,-5 5 0,1 0 0,-7 0 0,5 0 0,-10 1 0,10-1 0,-4 0 0,5 0 0,5-1 0,2 0 0,4-4 0,0-1 0,0-4 0,0 0 0,0 0 0,-5 0 0,4 0 0,-9-4 0,4-6 0,-4-6 0,-1 1 0,0-4 0,0 8 0,-5-8 0,4 3 0,-10-5 0,10 1 0,-4 0 0,-1-1 0,5 5 0,-4-3 0,5 4 0,1-1 0,-1-2 0,0 7 0,0-4 0,1 5 0,-1-4 0,0 3 0,1-3 0,4 4 0,-4 1 0,9 0 0,-4 3 0,5-2 0,0 7 0,0-7 0,0 7 0,-5-7 0,4 7 0,-14-9 0,8 5 0,-9-1 0,-1-3 0,0 3 0,-1 0 0,-4-4 0,10 9 0,-5-9 0,7 9 0,4-3 0,-4 4 0,9 0 0,-4 0 0,1 0 0,-2 0 0,0 0 0,-4 0 0,4 0 0,0 0 0,-3 0 0,8 0 0,-4 0 0,5 0 0,-5 0 0,-1 0 0,0 4 0,-3 1 0,3 9 0,-5-3 0,0 7 0,1-2 0,3 3 0,-2 1 0,7-1 0,-3-4 0,4 3 0,1-3 0,-1 5 0,4-1 0,-2-4 0,2 4 0,1-5 0,-4 6 0,8 5 0,-8 5 0,8-3 0,-3 1 0,4-8 0,0 0 0,-4-6 0,3 5 0,-3-4 0,4 4 0,0 1 0,0-1 0,0 6 0,0-4 0,0 10 0,0-10 0,0 10 0,0-10 0,0 4 0,4-5 0,2-1 0,4 1 0,-5-1 0,3-4 0,-2 4 0,3 4 0,1-1 0,0 6 0,0-3 0,0 2 0,0 0 0,1 3 0,-1-3 0,1-1 0,-1 0 0,-1-12 0,1 5 0,-1-9 0,0 3 0,-4-4 0,-1 0 0,0-4 0,1 3 0,4-3 0,-1 4 0,1 0 0,0-1 0,0 5 0,-4-3 0,3 3 0,-3-4 0,-9-4 0,-9-1 0,-20 1 0,-7 1 0,-23 7 0,19-2 0,-17 7 0,13-5 0,6 3 0,-4-4 0,19-2 0,2 0 0,10 0 0,1-5 0,5-1 0,4-13 0,1-7 0,-1-25 0,-7-1 0,-7-12 0,-11 5 0,5 2 0,-11-4 0,10 4 0,-4-2 0,2 7 0,4 3 0,1 11 0,3-3 0,4 10 0,0-4 0,-2 5 0,7 0 0,-8 5 0,8-3 0,-3 7 0,4-8 0,1 9 0,0-4 0,0 5 0,0 1 0,-5-6 0,4 4 0,-9-5 0,9 2 0,-9 2 0,4-8 0,-5 8 0,0-3 0,-8-5 0,6 7 0,-6-7 0,2 14 0,0-5 0,-1 5 0,-4-1 0,4-3 0,-5 7 0,0-7 0,5 8 0,-4-4 0,4 0 0,1 4 0,-5-4 0,4 5 0,0 0 0,-4 0 0,10 0 0,-4 0 0,5 0 0,1 0 0,-10 0 0,12 0 0,-10 0 0,16 0 0,-7 0 0,3 0 0,-5 0 0,1 0 0,-1 4 0,-5 7 0,-2 5 0,0 5 0,-4 0 0,10-6 0,1 0 0,1-5 0,9-1 0,0 0 0,2 0 0,7 0 0,-7 4 0,2 2 0,-4 5 0,-5 5 0,4 1 0,-5 7 0,-4 7 0,7-5 0,-2 0 0,5-10 0,9-10 0,-3 9 0,4-8 0,0 9 0,0 1 0,0 0 0,0 6 0,0 7 0,0-5 0,0 11 0,0-5 0,0 1 0,0-3 0,5-6 0,-4 1 0,4-7 0,4 14 0,-7-17 0,12 16 0,-9-18 0,6 4 0,-1 1 0,0-5 0,0 9 0,0-9 0,1 10 0,-1-10 0,0 4 0,0-5 0,-1-1 0,1 1 0,0-5 0,-1 3 0,0-8 0,-3 9 0,1-9 0,-6 3 0,7-4 0,-7 0 0,3 0 0,-4 0 0,0 0 0,0 3 0,4-2 0,-3 3 0,3-4 0,-4 0 0,0-1 0,0 1 0,0 0 0,0 0 0,0 0 0,0 0 0,-9-4 0,-2-1 0,-8-4 0,-7 4 0,5 2 0,-10 4 0,10 0 0,-4 1 0,5-2 0,0 1 0,1 0 0,-1 4 0,5 1 0,-4 1 0,4 2 0,-1-3 0,2 0 0,5-1 0,0-5 0,4-1 0,-3 1 0,7 0 0,-7-4 0,3 3 0,-4-3 0,0 4 0,0-1 0,0-3 0,0-1 0,0-4 0,0-8 0,0 1 0,-1-11 0,0 3 0,-4-5 0,3 0 0,-3 1 0,4-1 0,0 5 0,1 1 0,0 1 0,0 2 0,3-2 0,-2-1 0,3 4 0,-5-4 0,5 5 0,-3 4 0,7-3 0,-3 3 0,0 0 0,3-3 0,-7 7 0,3-3 0,-4 4 0,0 0 0,-4 0 0,-2 0 0,-5 0 0,-5 0 0,-2 0 0,-5 0 0,5 4 0,-4-2 0,10 6 0,-4-2 0,5 3 0,0-3 0,5-2 0,-3-4 0,3 0 0,-5 0 0,-5 0 0,-2 0 0,-5 0 0,-7 0 0,-2 0 0,1 0 0,-5 0 0,11 0 0,-5 0 0,7 0 0,5-4 0,-4-2 0,10-4 0,-4 4 0,5-3 0,0 4 0,1-5 0,-1-5 0,0 4 0,-8-12 0,6 11 0,-7-6 0,10 3 0,-1 0 0,0-5 0,0 5 0,1-4 0,3 4 0,-2-5 0,2 1 0,1-7 0,-4 5 0,7-10 0,-2 10 0,-2-10 0,5 10 0,0-10 0,2 4 0,3-11 0,-1 4 0,-3-5 0,9 0 0,-4-1 0,0-22 0,4 18 0,-4-3 0,5 21 0,0 7 0,0 4 0,0 1 0,0 5 0,0 0 0,0-5 0,0-1 0,0-10 0,0-2 0,0-11 0,0 4 0,6-12 0,0 12 0,10-11 0,-3 11 0,7 1 0,-9 8 0,3 10 0,-5-3 0,0 8 0,0-3 0,0 4 0,0-5 0,1-6 0,11-8 0,-4 1 0,11-6 0,-2 5 0,-3-4 0,5-2 0,-12 7 0,3 6 0,-8 3 0,3 11 0,-5-6 0,0 12 0,0-7 0,0 7 0,0-7 0,-1 4 0,6-6 0,1 1 0,13-10 0,-6 7 0,1-6 0,-4 8 0,-9 1 0,3 3 0,-4 2 0,-4 0 0,3 3 0,-3-7 0,4 3 0,0-4 0,4-4 0,2-2 0,10-6 0,2 0 0,5 0 0,-5 0 0,-2 0 0,-6 6 0,1 1 0,-5 4 0,-2 5 0,-4 1 0,-4 0 0,3 3 0,-3-3 0,4 0 0,0 3 0,-1-7 0,12 7 0,-4-7 0,9 2 0,-5-4 0,-1 0 0,-4 1 0,3 3 0,-8 2 0,4 0 0,-5 3 0,0-3 0,0 0 0,-1-1 0,1 0 0,0-3 0,0 7 0,0-7 0,0 3 0,0-4 0,-1 4 0,1 1 0,0 0 0,0 3 0,-4-7 0,3 7 0,-7-3 0,3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1 319 24575,'29'45'0,"13"13"0,-22-27 0,28 24 0,-34-37 0,32 22 0,-27-17 0,20 7 0,-12-4 0,12-4 0,-11-5 0,10-1 0,-12-6 0,6 1 0,-5-1 0,4 1 0,-10-5 0,4 3 0,-6-8 0,1 7 0,0-6 0,-1 2 0,1-4 0,-1 0 0,7 0 0,-10 0 0,8 0 0,-9 0 0,4 0 0,-4 0 0,3 0 0,-3 0 0,5-9 0,-1 3 0,1-13 0,-1 4 0,1-5 0,0 0 0,4-14 0,-3 11 0,4-11 0,-5 14 0,-1 0 0,-4 1 0,4-1 0,-9 5 0,9-4 0,-9 4 0,4 1 0,-4-5 0,-2 9 0,2-9 0,0 4 0,-1 0 0,-4-3 0,4 3 0,-4-5 0,5 1 0,4-10 0,-3 7 0,3-6 0,-9 8 0,4 0 0,-8 5 0,8-3 0,-8 3 0,3 0 0,-4-4 0,0 4 0,0 1 0,0-5 0,0 9 0,0-4 0,0 5 0,0 0 0,0 4 0,0 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1 686 24575,'15'25'0,"-1"-10"0,-4 9 0,5-3 0,0-5 0,1 9 0,-2-10 0,0 4 0,2-3 0,3 2 0,1-7 0,-1 3 0,7-4 0,-5 0 0,9 1 0,-9-1 0,10-4 0,-10 2 0,4-7 0,0 4 0,-4-5 0,5 0 0,-7 0 0,1 0 0,-1 0 0,1 0 0,-1 0 0,-4 0 0,4 0 0,-5 0 0,1 0 0,4 0 0,-5 0 0,6 0 0,-5-4 0,3-2 0,-3-3 0,13-10 0,-6 7 0,12-12 0,-13 13 0,4-9 0,-5 5 0,-1-5 0,1 1 0,-1 3 0,-3-2 0,2 2 0,-7 1 0,7-3 0,-8 3 0,9-5 0,-8 0 0,7 1 0,-7-1 0,8-5 0,-3 4 0,0-10 0,-1 10 0,0-10 0,-4 10 0,4-10 0,-5 10 0,1-5 0,-6 11 0,4-3 0,-8 3 0,3 0 0,-4-4 0,0 9 0,0-8 0,0 8 0,0-9 0,0 4 0,0 0 0,0 1 0,0 5 0,0-4 0,0 2 0,0-2 0,0-1 0,0-1 0,0-5 0,0 5 0,0-12 0,0 10 0,0-7 0,-4 11 0,3 4 0,-3 0 0,4 4 0,0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426 0 24575,'-44'39'0,"0"5"0,14-8 0,2-1 0,7-5 0,6-17 0,0 10 0,6-17 0,-1 7 0,1-4 0,0 0 0,0 5 0,-1 6 0,-1 7 0,-3-1 0,2 5 0,-2-15 0,4 8 0,0-14 0,5 9 0,1-9 0,0-1 0,3-1 0,-7-3 0,7 8 0,-7-3 0,3 2 0,0 2 0,1-4 0,0 4 0,3-5 0,-3-1 0,4 1 0,0 0 0,-4 0 0,3 0 0,-7 4 0,7 2 0,-8 5 0,3-1 0,1 1 0,0-5 0,1-2 0,3-4 0,-3 0 0,4 0 0,0 0 0,0 0 0,0 0 0,0-1 0,0 6 0,0 1 0,0 4 0,0 1 0,0-5 0,0-2 0,0-4 0,0 0 0,0 0 0,0 0 0,0 0 0,0-1 0,0 1 0,0 0 0,0 0 0,0 5 0,5 0 0,0 6 0,5 5 0,0-4 0,0 4 0,0-10 0,0 4 0,-1-9 0,0 8 0,0-8 0,0 4 0,0-6 0,1 6 0,-2-4 0,2 9 0,0-5 0,4 2 0,-3 2 0,2-8 0,-3 4 0,3 0 0,-3-4 0,4 3 0,-1-3 0,-3-1 0,13 4 0,-7-2 0,7 2 0,-8-3 0,3-1 0,-8-4 0,4 4 0,0-8 0,-4 6 0,3-6 0,-4 3 0,0 0 0,0-3 0,4 3 0,-3 0 0,4-3 0,-5 3 0,0-4 0,0 0 0,-1 4 0,1-3 0,0 3 0,5 0 0,-4-3 0,8 8 0,-3-8 0,8 7 0,-2-2 0,-2-1 0,-1 4 0,-8-8 0,4 3 0,-1-4 0,2 4 0,0-3 0,3 8 0,-3-8 0,5 8 0,-1-8 0,1 8 0,-5-8 0,3 7 0,-8-6 0,4 2 0,-5-4 0,0 4 0,3-3 0,-2 3 0,3-4 0,-4 0 0,0 0 0,-1 0 0,6 0 0,-4 0 0,4 0 0,-5 0 0,-1 0 0,1 0 0,0 0 0,0 0 0,0 0 0,0 0 0,0 0 0,-1 0 0,6 0 0,1 0 0,4 0 0,1 0 0,0 0 0,-1 0 0,1 0 0,-6 0 0,0 0 0,0 0 0,-4 0 0,3 0 0,-4 0 0,0 0 0,0 0 0,0 0 0,4 0 0,-3 0 0,4 0 0,0 0 0,4 0 0,3 0 0,2 0 0,-3 0 0,0 0 0,-6 0 0,0 0 0,0 0 0,-4-4 0,3 3 0,-4-3 0,0 4 0,0 0 0,0-4 0,0 3 0,-1-3 0,1 0 0,0 3 0,0-3 0,0 0 0,0 3 0,0-3 0,-1 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2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1577 1198 24575,'-47'5'0,"16"0"0,-5 6 0,28-2 0,-20-3 0,20 2 0,-11-7 0,10 3 0,0-4 0,0 0 0,-5 0 0,-1 0 0,-5 0 0,1 0 0,4 0 0,-4 4 0,9 1 0,-4 1 0,5-2 0,0-4 0,0 0 0,0 0 0,0 0 0,0 0 0,0 4 0,-5-3 0,4 3 0,-3-4 0,4 0 0,0 0 0,0 0 0,0 0 0,0 3 0,0-2 0,-5 3 0,4 0 0,-9-3 0,9 3 0,-4-4 0,1 5 0,2-4 0,-2 3 0,4-4 0,0 0 0,0 0 0,0 0 0,0 0 0,0 0 0,0 0 0,-5 0 0,4 0 0,-4 0 0,5 0 0,0-4 0,0 3 0,0-11 0,0 10 0,0-10 0,0 11 0,-5-7 0,4 3 0,-3-5 0,4 5 0,0-3 0,0 7 0,0-7 0,0 7 0,0-7 0,0 7 0,0-7 0,-5 3 0,-1-5 0,0 5 0,-4-4 0,9 8 0,-8-8 0,8 8 0,-4-7 0,5 7 0,0-7 0,0 7 0,0-7 0,-5 2 0,-1-3 0,-10-2 0,4 1 0,-4 0 0,5 0 0,0 0 0,5 1 0,1 3 0,5-2 0,0 7 0,0-7 0,0 3 0,-4-4 0,-2-1 0,-5 0 0,0 1 0,1-1 0,-1 0 0,5 0 0,-4 0 0,9 1 0,-3 4 0,8-3 0,-3 7 0,-1-11 0,-1 6 0,-8-7 0,8 3 0,-9-4 0,9 8 0,-4-7 0,5 8 0,0 0 0,4-3 0,-3 3 0,7-4 0,-7 0 0,7-4 0,-7-2 0,7-5 0,-8 0 0,4 5 0,-1-3 0,-2 3 0,7-5 0,-3 0 0,0 6 0,3 0 0,-3-6 0,4 4 0,0-9 0,0 5 0,0-5 0,0-2 0,0 0 0,0-4 0,0 10 0,0-10 0,0 10 0,0-4 0,0 10 0,0 1 0,0 5 0,0 0 0,0-4 0,0-2 0,0-5 0,4-5 0,2 3 0,5-8 0,-1 3 0,1-5 0,-1 5 0,0 2 0,-1 10 0,-3 1 0,-2 5 0,0 0 0,1 0 0,3 4 0,1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3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38 1027 24575,'0'-29'0,"0"1"0,0 8 0,0 5 0,-4-3 0,3 8 0,-4-9 0,5 9 0,0-9 0,0 9 0,0-4 0,0 5 0,0 1 0,0-1 0,-4-5 0,3 4 0,-4-9 0,5 4 0,-4 0 0,3-3 0,-3 3 0,4 0 0,0-4 0,0 9 0,0-4 0,0 5 0,0-4 0,0 2 0,0-7 0,0 3 0,0-5 0,0 1 0,0-1 0,0 0 0,0 0 0,0 1 0,0 4 0,0 1 0,0 5 0,-4 0 0,3 0 0,-3-5 0,4 4 0,0-8 0,0-3 0,0 0 0,0-10 0,0 10 0,0-4 0,0 5 0,0 5 0,4 1 0,-3 5 0,3 0 0,0 0 0,5 0 0,1 0 0,3 0 0,-5 0 0,6 0 0,1-1 0,4 1 0,-4-1 0,4 5 0,-9-3 0,3 7 0,-4-3 0,0 0 0,0 3 0,0-3 0,4-1 0,2 0 0,5-1 0,-1-3 0,6 8 0,-8-7 0,7 7 0,-14-3 0,3 0 0,-4 3 0,0-3 0,0 4 0,0 0 0,0 0 0,-1 0 0,6 0 0,1-4 0,0 2 0,3-2 0,-3 4 0,0 0 0,3 0 0,-8-4 0,4 3 0,-6-3 0,1 4 0,0 0 0,0 0 0,0 0 0,0 0 0,0 0 0,4 0 0,-3 0 0,9 0 0,-9 0 0,3 0 0,-4 0 0,0 0 0,0 0 0,0 0 0,0 0 0,-1 0 0,6 4 0,-4 1 0,4 1 0,-1 2 0,-3-3 0,4 0 0,-5 3 0,0-7 0,-1 3 0,1-4 0,0 4 0,0 1 0,0 4 0,0-4 0,0 3 0,-1-3 0,1-1 0,0 4 0,0-7 0,0 3 0,0 0 0,0 1 0,-1 4 0,1-4 0,0 3 0,0-3 0,0 3 0,0-3 0,-4 3 0,6-3 0,-5 4 0,7 0 0,-4 0 0,0 0 0,0-1 0,-1 1 0,6 1 0,-4-1 0,4 0 0,-5 0 0,-1-1 0,1 1 0,0 0 0,0 0 0,0 0 0,0 0 0,-1 0 0,1-1 0,0 1 0,0 0 0,0 0 0,0 0 0,0 0 0,-5 0 0,4-5 0,-3 4 0,4-3 0,0 4 0,-4 0 0,3 0 0,-3 0 0,4-1 0,-1 1 0,1 0 0,-4 0 0,3-4 0,-3 3 0,4-7 0,0 3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79 455 24575,'0'-37'0,"-4"9"0,3 14 0,-3 0 0,-9-13 0,1-4 0,-3 1 0,1 3 0,13 17 0,-3-9 0,4 9 0,0-3 0,-4-1 0,2 4 0,-2-4 0,4 5 0,0 0 0,0 0 0,0 0 0,0 0 0,0 0 0,0 0 0,4 0 0,1 0 0,8 0 0,-3 0 0,9-1 0,-4 0 0,4 0 0,-4 1 0,3 3 0,-8-2 0,9 7 0,-9-3 0,8 4 0,-8 0 0,4 0 0,-5 0 0,0 0 0,0 0 0,4 0 0,-3 0 0,4 0 0,-1 0 0,-3 0 0,4 0 0,-5 4 0,4 5 0,-3 1 0,2 3 0,-2 0 0,-5-3 0,3 4 0,-7 0 0,7 0 0,-7 1 0,4 4 0,-5-5 0,0 6 0,0 0 0,0-6 0,0 5 0,0-9 0,0 8 0,0-8 0,0 9 0,0-5 0,0 6 0,0 0 0,0-1 0,0 1 0,0 3 0,-4-7 0,-1 2 0,0-10 0,1 1 0,0 0 0,-5-4 0,3 3 0,-6-7 0,3 3 0,-1-4 0,-3 4 0,4-3 0,0 3 0,0-4 0,0 0 0,0 0 0,0 0 0,0 0 0,0 0 0,0 0 0,0 0 0,0 0 0,0 0 0,0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3.55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206 459 24575,'-35'0'0,"7"0"0,14-9 0,4-2 0,0-9 0,0-5 0,4-2 0,-3-5 0,7 0 0,-2-1 0,4 1 0,0 0 0,0-1 0,0 7 0,0 5 0,0 7 0,0 1 0,0 2 0,4 2 0,4 1 0,2 7 0,3-3 0,-4 4 0,0 0 0,0 0 0,-1 0 0,1 0 0,0 0 0,5 0 0,-4 0 0,8 0 0,-8 0 0,9 0 0,-9 0 0,8 4 0,-8 1 0,4 4 0,-1 5 0,-3-4 0,4 8 0,-5-8 0,1 9 0,-1-4 0,-3 4 0,-2-4 0,-4 3 0,0-3 0,0 5 0,0-1 0,0 1 0,0-1 0,0 1 0,0 0 0,0-6 0,0 5 0,0-9 0,0 8 0,-4-8 0,-1 4 0,-4-5 0,-9 4 0,7-3 0,-11 4 0,7-9 0,-5 3 0,0-7 0,1 4 0,-1-5 0,0 0 0,1 0 0,-1 0 0,5 0 0,-4 0 0,9-4 0,-8-2 0,7-8 0,-3 4 0,4-9 0,1 9 0,4-8 0,-3 7 0,7-2 0,-7 0 0,3 3 0,0-3 0,1 4 0,4 0 0,0 0 0,0-5 0,0 4 0,0-4 0,0 5 0,0 0 0,0 0 0,0 0 0,0 0 0,0 0 0,0 0 0,0 0 0,0 0 0,0 0 0,0 0 0,0 0 0,0 0 0,0 0 0,0 0 0,8 0 0,-6 0 0,10 0 0,-7 0 0,3 0 0,-3 0 0,3 0 0,-3 0 0,0 1 0,3 3 0,-3-3 0,4 3 0,0-4 0,4 4 0,-3-3 0,9 2 0,-9-3 0,8-1 0,-8 5 0,4-3 0,-1 7 0,-3-3 0,4 4 0,-5 0 0,0 0 0,-1 0 0,1 0 0,0 0 0,0 0 0,5 0 0,-4 0 0,3 0 0,-4 4 0,0 1 0,0 0 0,0 2 0,0-6 0,-5 11 0,0-6 0,-4 7 0,0-4 0,0 0 0,0-1 0,0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0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24575,'0'37'0,"0"-1"0,0-4 0,0 1 0,0-7 0,0-6 0,0-6 0,0-5 0,0 0 0,0 0 0,0 0 0,0-1 0,0 1 0,0 0 0,0 0 0,0 0 0,0-4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43.17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3888 2329 24575,'-59'0'0,"-2"0"0,-10 0 0,-12 0-492,17 0 0,-6 0 0,-11 0 0,-5 0 164,18 1 0,-3-1 0,-3-1 0,-11-1 0,-3-2 0,5 1-164,-9 2 0,-3-1 246,9-4 0,-10-2 0,0-2 0,15 2-246,4-1 0,2-1 246,-4 0 0,-12-2 0,-1 0 0,12 1 227,-2-2 0,4 0 19,7 2 0,-3-1 0,-5-1 0,2 1 0,-6 1 0,1-1 0,3 0 0,-9-3 0,4 0 0,-1 1 105,-7-2 0,0 1 1,8 0-106,6 1 0,14 3 0,12 4 983,14-3 0,1 4 0,6 0 0,1-4 0,5 9-203,-3-9 203,8 5-67,2-1-916,1 2 0,9 0 0,-4 3 0,5-3 0,4-5 0,17-9 0,22-19 0,28-17 0,-10 16 0,6-3-492,11-14 0,4-3 164,-12 14 0,4-1 0,0-2 0,5-9 0,1-3 0,3 2 82,-12 13 0,1 2 0,2-1 0,-1-1 0,3-5 0,-1-1 0,1 0 0,-2 5-82,7 0 0,-1 4 0,2-2 82,-10 1 0,3-4 0,-1 2 0,-3 4-82,-2 5 0,-2 5 0,2-3 0,12-12 0,2-3 0,-1 3 0,-10 9 0,-1 2 0,-2 1 179,19-12 1,-4 4 148,-17 11 0,-4 3 0,-3 2 0,-3 1 983,17-9 0,-1 6 0,-10 3 0,-19 13 0,-3 5 0,-18 2 0,0 4 0,-5 0 0,-4 20 0,-12 6-676,-12 23-307,-22 16 0,-10 16-492,14-18 0,0 6 0,3 3 0,-1 3 164,6-16 0,-2 3 0,2 0-164,-8 26 0,1-1 241,2-8 1,-1-1 250,-5 8 0,3 1 0,9-5 0,0 2 0,-11 6 0,0 1 0,6 3 0,3-1 0,-1-5 0,0-1 0,1-5 0,1-1-492,2-1 0,3 0 188,2-6 1,1 0 303,1 1 0,0-2-422,4-8 1,1-2 421,2 5 0,1-3 983,-8 15-598,-1 16-385,8-45 983,-6 11 0,8-27 0,5-3 0,-3-17 0,8-2-643,-3-4-92,4 0-248,-11-4 0,4-5 0,-17-22 0,6-15 0,-13-28 0,-5-17-492,14 26 0,-1-2 60,-4-5 0,0-2 432,1-14 0,-1-2 0,-5 5 0,0 0 0,4-9 0,2-1 0,-3 10 0,0 0 0,3-10 0,0 1 0,1 9 0,0 0 0,3-4 0,1 0 0,0 5 0,1 1 0,3 0 0,1 0 0,3 4 0,1 2-381,1 13 0,0 2 381,0-7 0,0 2 0,-11-29 0,10 35 0,1 1 0,-15-32 0,12 19 0,-4 16 0,12 15 0,-4 8 983,5 10-194,0 1 49,1 5-838,0 4 0,-1-7 0,0 6 0,-4-17 0,8 1 0,-4-11 0,0 1 0,4 5 0,-9-3 0,9 8 0,-4 2 0,1 6 0,3 5 0,27 14 0,4 11 0,60 26 0,-45-17 0,2 1-492,15 9 0,3 2 6,10 5 1,2 1 485,4 2 0,-1 0 0,-10 1 0,1 0-492,16-1 0,-1 0 0,-20-1 0,-2 1 413,16 4 0,1 1 79,-8-3 0,-2 1 0,-8-2 0,-1-2-342,-6-7 1,-3-3 341,28 24 0,-6-4 0,3 4 0,-13-9 0,-22-17 0,-2-1 0,12 9 0,11 5 0,-6-7 0,-1 0 983,5 0-308,-4 0 308,-2-6 0,0 4 0,-9-11-826,3 11-157,-3-11 0,-5 4 0,-9-12 0,-7-2 0,-7-1 0,-4-3 0,-1 2 0,-6-4 0,1-4 0,0-1 0,0 0 0,0-3 0,0 7 0,0-7 0,-1 7 0,1-7 0,0 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0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1322 883 24575,'0'29'0,"0"1"0,0-20 0,0 4 0,-4-51 0,3 3 0,-4-36 0,5 16 0,-4 24 0,14-13 0,2 25 0,23-16 0,-7 17 0,16 6 0,11 6 0,-19 14 0,11 14 0,-36 12 0,1 19 0,-5-5 0,-2 12 0,-5-12 0,0 12 0,0-19 0,0 11 0,0-25 0,0 9 0,-4-16 0,-6 0 0,0-7 0,-4-5 0,0-4 0,-1-1 0,-5-4 0,1 0 0,4 0 0,-4-5 0,3-10 0,-5-14 0,4-5 0,0-19 0,10 11 0,2-12 0,5 7 0,0 7 0,0 1 0,0 6 0,0 12 0,4 1 0,4 15 0,2 1 0,3 4 0,-4 9 0,1 7 0,-4 11 0,-2 12 0,-4 1 0,0 7 0,0 0 0,0-1 0,-4-5 0,-7-3 0,-5-11 0,-5-6 0,1-7 0,-5-4 0,4-4 0,-4-2 0,5-4 0,0 0 0,5-8 0,-9-23 0,10-6 0,-6-11 0,13 2 0,3 6 0,4-1 0,0 3 0,0 11 0,0 2 0,0 10 0,0 1 0,0 5 0,4 41 0,3-6 0,4 38 0,1-18 0,0 9 0,0 1 0,7 15 0,-5-13 0,11 20 0,-10-3 0,4-7 0,-6 11 0,0-15 0,0 2 0,-1-2 0,0-17 0,-6-8 0,-1-12 0,-5-7 0,0-6 0,0-6 0,-11-56 0,-4 11 0,-5-60 0,1 15-492,11 31 0,1-1 416,-1-5 0,1-1 76,2-9 0,1-1 0,0 4 0,2 1 0,1 9 0,2 0 0,-1-19 0,0 6-452,0 5 452,-2-7 0,4 1 0,14 18 0,3-21 0,24 29 0,-9 19 0,20-8 983,-11 19-857,11 0 353,-8 12-479,-5 0 0,-3 0 0,-5 0 0,-1 5 0,-5 11 0,5 34 0,-13-5 0,3 30 0,-15-26 0,-1 12 0,-6-12 0,0-2 0,-10-8 0,-7-12 0,-10 0 0,-6-11 0,-13 1 0,16-11 0,-21-1 0,23-9 0,-14-20 0,7-9 0,8-16 0,4 0 0,11-5 0,-2-20 0,7 7 0,1-14 0,6 18 0,47-19 0,-21 32 0,53-10 0,-37 37 0,19-3 0,-12 8 0,5 5 0,-14 8 0,-7 5 0,-7 0 0,-7 0 0,-4 9 0,0 7 0,-4 17 0,-5 8 0,-1 5 0,-5 16 0,0-12 0,0 4 0,-10-15 0,-1-12 0,-15-1 0,5-11 0,-10 1 0,4-11 0,1 0 0,-5-5 0,10 0 0,-5 0 0,11-9 0,0-7 0,10-11 0,0-12 0,5-1 0,0-7 0,10 0 0,15 4 0,14 1 0,28-5 0,-14 18 0,19-10 0,-16 20 0,7-1 0,-7 7 0,-2 8 0,-13 5 0,-4 0 0,-15 14 0,-3 18 0,-13 10 0,0 12 0,-10-19 0,-14 10 0,-14-14 0,-6 12 0,-9-17 0,5-4 0,2-11 0,1-5 0,6-1 0,12-5 0,-4-9 0,15-2 0,-5-14 0,10-22 0,0 9 0,9-10 0,20 15 0,14 3 0,19-2 0,7 1 0,-8 11 0,5-4 0,-5 10 0,7-4 0,-7 11 0,-2 1 0,-7 6 0,-12 0 0,-3 0 0,-13 0 0,-3 15 0,-1 9 0,-4 10 0,-5 11 0,-1-11 0,-5 4 0,0-5 0,-9-7 0,-2-1 0,-14-9 0,-16-6 0,6-5 0,-6-5 0,-4-6 0,21-4 0,-33-35 0,26 12 0,-4-28 0,13 25 0,16-9 0,1 11 0,5-5 0,0 7 0,0 5 0,14 6 0,-1 2 0,24 12 0,-9-2 0,11 9 0,-7 0 0,0 0 0,-5 0 0,-2 0 0,-10 9 0,-1 2 0,-8 28 0,-2-8 0,-4 9 0,-14-14 0,-11-4 0,-23 1 0,-8-4 0,-7-1 0,-1-11 0,8-1 0,-5-6 0,18 0 0,-3 0 0,14 0 0,5 0 0,2-9 0,5-2 0,5-8 0,1-1 0,8 0 0,2-8 0,4 6 0,0-7 0,0 10 0,0 4 0,0 1 0,0 5 0,8 0 0,2 4 0,9 1 0,6 4 0,-4 0 0,10 0 0,-4 0 0,5 0 0,-6 0 0,5 0 0,-10 0 0,4 4 0,-10 1 0,3 5 0,-8-1 0,4 0 0,-5 0 0,0 0 0,0 0 0,-4 0 0,2-4 0,2-2 0,1-3 0,3 0 0,0 0 0,8 0 0,5 0 0,13 0 0,9 0 0,0 0 0,14 0 0,-6 0 0,0 0 0,5 0 0,-19 5 0,11 2 0,-19 8 0,4-2 0,-10 12 0,3-8 0,-4 10 0,5-6 0,2 7 0,-7-6 0,5 5 0,-6-6 0,7 0 0,-7 0 0,5 0 0,-10-6 0,4 0 0,-10 0 0,-1-5 0,-5 4 0,0-5 0,0-1 0,-4 1 0,8-4 0,10 9 0,13 6 0,13 17 0,3 16 0,3 16-297,-23-30 0,-1 1 297,20 36 0,2-7 0,-21-7 0,5-5 0,-12-7 0,-1-4 0,-13-20 0,-7-5 0,-18-12 594,-10-15-594,-35-23 0,-10-20 0,22 16 0,-3-3-492,-6-7 0,-1-1 149,0-1 1,-2-1 342,-9-5 0,-1-2 0,10 3 0,0 0 0,-6-1 0,4 1 0,19 14 0,4 1-137,-33-29 137,19 12 0,14 19 0,-7-11 0,28 24 0,23 9 0,12 7 983,22 28-309,3 3-525,7 22-149,1-4 0,0 6 0,1 7 0,-7 1 0,8 8 0,-20-17 0,20 33 0,-32-42 0,17 20 0,-27-36 0,-1-5 0,-6-5 0,-18-6 0,-11-5 0,-33-30 0,-12-13 0,22 7 0,-1-4-492,4-1 0,0 0 469,-9-2 0,2 1 23,-22-26-276,31 32 0,2 0 276,-12-19 0,3 11 0,14 1 0,15 22 0,7 1 983,29 12-965,7 15 563,35 15-581,1 15 0,13 22-340,-36-28 0,0 1 340,30 36 0,-10-3 0,-8 3 0,-9-12-47,-4 11 47,-4-7 0,-11-15 0,-1-3 0,-12-7 0,-2-16 677,-8 3-677,-18-16 50,-15-5-50,-27 0 0,-10-17 0,-10-17-492,36 5 0,1-5 474,1-4 0,2-1 18,-29-24-268,-1-3 268,36 24 0,-21-16 0,33 27 0,1-3 0,25 24 983,37 33-961,1 10-22,-5 0 0,3 3-132,-4-2 1,-1 1 131,-2 3 0,1 1 0,7 0 0,-2-1 0,17 42 0,2-14 0,-28-22 0,-3-1 0,12 9 0,6 32 0,-17-41 0,-5 6 0,-3-13 0,-5-8 0,-5-13 546,-2-6-546,-4 11 0,0 5 0,0 17 0,5 0 0,1-7 0,5-7 0,0 5 0,-1-10 0,1 5 0,-1-8 0,0-10 0,-5-2 0,-1-4 0,-4-45 0,0 1 0,0-28 0,0 23 0,10 9 0,13 8 0,12 1 0,12 5 0,0 5 0,7 5 0,-5 2 0,-2 5 0,-8 0 0,-13 0 0,-5 0 0,-7 0 0,-6 0 0,1 0 0,-27 12 0,2-8 0,-32 8 0,8-12 0,-7 0 0,0 0 0,0 0 0,0-6 0,0-5 0,-7-14 0,12 1 0,-6-11 0,14 6 0,0-1 0,5-2 0,4 14 0,9-6 0,2 18 0,4-7 0,5 40 0,11-9 0,7 35 0,8-19 0,8 6 0,-6-8 0,4 2 0,-10-2 0,3 0 0,-4-5 0,1 3 0,-3-9 0,-4 10 0,0-10 0,1 4 0,-1 0 0,0-4 0,-1 0 0,-3-3 0,-2-3 0,-4 0 0,4-2 0,-3-4 0,3 0 0,-4 0 0,3 0 0,-2 0 0,3-1 0,1 6 0,0 1 0,1 0 0,2 3 0,-7-3 0,8 13 0,-8-11 0,8 10 0,-8-17 0,3 9 0,-4-5 0,0 12 0,0-5 0,0 4 0,0 0 0,0-9 0,0 8 0,0-14 0,0 4 0,4-5 0,-3 0 0,3-1 0,-4 1 0,0 0 0,0 0 0,5 5 0,-4 0 0,3 6 0,-4 0 0,4 8 0,-3-11 0,4 5 0,-5-13 0,0 0 0,4 0 0,-3-38 0,-3-4 0,-10-28 0,-6 13 0,-13-13 0,12 17 0,-27-37 0,25 36 0,-6 0 0,-2 0 0,-4-4 0,-22-28 0,16 21 0,-11 3 0,5-3 0,-6 5 0,13 8 0,-25-15 0,29 26 0,-31-20 0,22 21 0,-1-5 0,2-1 0,8 13 0,1-3 0,11 16 0,-3-4 0,15 6 0,-3 3 0,34 43 0,6 4 0,28 29 0,-1-3 0,-9-15 0,6 7 0,-6-9 0,-1-6 0,-8-3 0,-9-13 0,-12-8 0,-1-6 0,-5-5 0,-27-53 0,-16-4 0,5 1 0,-4-3-492,-4 1 0,-1 1 327,-1-6 0,0-2 165,-6-6 0,-1-1 0,4 0 0,2 3 0,3 11 0,1 1-90,7 2 1,1 2 89,-10-16 0,-1-6 0,8 18 0,7 13 0,14 10 983,5 10-665,33 5-126,7 6-192,56 4 0,-1 34-492,-41-19 0,0 3 415,4 17 0,-2 5 77,-4-2 0,0 1 0,9 10 0,0-1 0,-15-12 0,-2 0 0,6 12 0,-3-2 0,5 2 0,12 28 0,-27-37 0,-10-2 0,-21-27 0,-31-23 0,-13-24 0,5 6 0,-2-4-19,2-9 1,-1-3 18,-8-5 0,0-1-492,0-8 0,2-2 162,-2 0 0,1 1 330,9 9 0,1 1-252,2-2 0,2 3 252,-9-15 0,1-1 0,10 20 983,13 13-922,6 14 922,7 19-272,15 27-126,10 26-585,21 24 0,-17-30 0,2 2-492,3 5 0,1 1 311,4 4 0,1 4 181,7 26 0,-1-2 0,-12-33 0,-1-1 0,7 23 0,-3-5-283,0-4 283,1 8 0,-8-10 0,-9-16 0,-6-15 0,-1-13 983,-1-1-640,-4-9-40,0 3-303,-26-8 0,-13-1 0,-30-10 0,-9-14 0,26 3 0,0-4-476,-2-4 0,1-3 476,-7-6 0,1-1 0,-27-12-176,38 16 1,2 1 175,-16-3 0,5-5 0,12 9 0,15 13 0,10 2 935,5 5-935,27 4 368,16 18-368,25 15 0,17 21-830,3 8 830,-34-28 0,0 0 0,0 3 0,-1 1 0,2-3 0,-2 0 0,21 24 0,7-7 0,-33-12 0,8-4 0,-12-4 0,-12-6 830,-3-6-830,-9-1 0,-1-5 0,-1 0 0,-3 0 0,3 3 0,-7-2 0,3 3 0,-4-4 0,0 0 0,4 0 0,-3-1 0,3 1 0,-4 10 0,0-2 0,0 13 0,0-3 0,0 5 0,0-5 0,5 4 0,-4-11 0,8 6 0,1 2 0,0-11 0,4 10 0,0-12 0,1 0 0,0 4 0,4-4 0,-4 0 0,5 3 0,-5-7 0,3 7 0,-8-8 0,4 4 0,-6-5 0,1-4 0,-4 3 0,-32-49 0,-4 18 0,-15-37 0,-3 9 0,19 20 0,-14-18 0,10 20 0,-1-6 0,0-1 0,6 8 0,-3 1 0,11 7 0,-4 4 0,5-3 0,4 4 0,-2-1 0,7 2 0,-7 9 0,12-3 0,-7 3 0,8 0 0,-4 1 0,-4 0 0,-2 3 0,-4-7 0,-1 6 0,-5-7 0,-2 3 0,-5 0 0,0-3 0,5 7 0,7-7 0,1 9 0,9-4 0,-4 4 0,9-4 0,-12 3 0,5-3 0,-17 4 0,2 0 0,-5 0 0,0 0 0,-1 0 0,7 0 0,-5 0 0,15 0 0,-8 0 0,14 0 0,-3 0 0,-1 0 0,4 0 0,-14 0 0,2 4 0,-4 2 0,-5 4 0,9 0 0,-3 1 0,10-2 0,1-4 0,6-1 0,-1 0 0,0-3 0,0 7 0,0-3 0,-5 4 0,-1 5 0,-10-3 0,3 8 0,-3-4 0,10 0 0,1-1 0,5-5 0,0 0 0,4-1 0,-2 1 0,1 5 0,-3 1 0,-2 10 0,1-4 0,-1 10 0,1-5 0,-1 6 0,1-5 0,-1-2 0,6-10 0,0-1 0,1-6 0,3 1 0,-3 0 0,4 0 0,0 5 0,0 0 0,-4 6 0,3-1 0,-3 7 0,4 9 0,0-6 0,-5 10 0,4-18 0,-4 4 0,5-5 0,0-1 0,0 1 0,0 5 0,0-4 0,0 10 0,0 2 0,0 1 0,0 11 0,0-11 0,0 5 0,0-1 0,0-4 0,0 5 0,0-7 0,4-6 0,2 5 0,4-4 0,1 5 0,0 0 0,-1-5 0,1 3 0,-1-3 0,5 8 0,-8-12 0,6 4 0,-12-17 0,3 4 0,-4-5 0,4-1 0,-3-30 0,-2 11 0,-4-33 0,-6 17 0,0-12 0,0 5 0,-1-11 0,1 11 0,5-11 0,-4 11 0,9-11 0,-9 11 0,9-12 0,-4 12 0,5-11 0,0 11 0,0-5 0,0 7 0,0 0 0,0-1 0,0 1 0,0 5 0,0-3 0,0 8 0,0-3 0,0 10 0,0-3 0,0-3 0,0 0 0,0-4 0,0-1 0,0 0 0,0-7 0,0 7 0,5 0 0,0 7 0,5-1 0,-5 5 0,3 1 0,-7 5 0,7 0 0,-3 0 0,4 4 0,0-7 0,0 5 0,1-11 0,4 7 0,1-7 0,10 1 0,5-7 0,-3 7 0,1-2 0,-13 10 0,-1 3 0,-5 2 0,0 0 0,-1 3 0,1-3 0,0 4 0,0-4 0,5-1 0,15-5 0,-1-5 0,13 4 0,-9-5 0,-5 6 0,-2 4 0,-5-3 0,-1 8 0,-4-8 0,-1 8 0,-1-3 0,-3 4 0,9 0 0,-9 0 0,8 0 0,3 0 0,0 0 0,9 0 0,-3 5 0,5 1 0,-5 9 0,4-4 0,-10 4 0,4-5 0,-6 0 0,-4-1 0,3 4 0,-9-7 0,4 2 0,-8-33 0,-18-4 0,-1-22 0,-23-5 0,5 0 0,-7-16 0,1 7 0,-11-17 0,16 29 0,4 4 0,2 0 0,6 7 0,-25-45 0,26 37 0,-10-6 0,0-12 0,11 23 0,-1-2 0,10 26 0,4 8 0,-2 4 0,3 4 0,0 21 0,-4 18 0,1 30 0,-5 9 0,-1 18 0,6-15 0,-5 13 0,12-24 0,-10-1 0,9-10 0,-7-19 0,8-4 0,-4-16 0,5-1 0,-4-9 0,-2-31 0,1-2 0,-6-28 0,10 2 0,-10-2 0,9-8 0,-3 8 0,5 9 0,0 8 0,0 12 0,0 6 0,0 8 0,0 43 0,0 11 0,0 39 0,-7 11-569,0-7 569,-7 7 0,-5-25 0,-1 4 0,2-22 0,-12 8 0,17-21 0,-14-1 0,11-19 569,-3-1-569,-1-9 0,0 0 0,1-5 0,4-4 0,-5-12 0,9-6 0,0-10 0,2 0 0,7-1 0,-2 1 0,4 0 0,0 5 0,0 2 0,0 5 0,4 0 0,10 1 0,2 4 0,3 5 0,-6 2 0,-4 7 0,0-3 0,-33 4 0,-7 5 0,-33 14 0,0 7 0,-7 14 0,13-9 0,-12 1 0,14-2 0,-21 1 0,29-5 0,-4-6 0,32-10 0,5 0 0,1-5 0,9-5 0,17-17 0,14-13 0,26-16 0,17-15 0,1 5 0,-3 7 0,-9-1 0,-10 24 0,-5-15 0,-10 22 0,-7-6 0,-36 19 0,-8-2 0,-29 13 0,-8 8 0,-1 6 0,0 5 0,2-5 0,13-2 0,3-6 0,16-1 0,2 0 0,11-2 0,0-3 0,4 3 0,26-7 0,13-8 0,26-13 0,-4-6 0,0-10 0,-9 10 0,2-3 0,-9 11 0,-11 2 0,-10 6 0,-23 5 0,-23 12 0,-27 22 0,-23 21-492,29-20 0,-1 2 454,4 3 1,0 2 37,-3-4 0,-1 2 0,0 2 0,1 1 0,6-2 0,0 1-194,-9 2 1,1-2 193,-9 20 0,-5-4 0,35-25 0,8-6 0,7-9 983,5-4-928,4 0 353,22-35-408,5-1 0,26-32 0,-17 22 0,11-11 0,-20 19 0,7-11 0,-8 13 0,-5 2 0,-2 10 0,-9 1 0,-10 9 0,-12 1 0,-17 21 0,-9 4 0,-2 23 0,-5 1 0,12-1 0,-5 5 0,-3 11 0,12-7 0,-13 27 0,27-29 0,-10 11 0,11-8 0,1-12 0,1 4 0,10-14 0,-2-5 0,8-7 0,-3-6 0,4-5 0,0 0 0,0 0 0,0-1 0,0 1 0,16-4 0,3-1 0,10-18 0,-7-11 0,6-22 0,-14 4 0,10-17 0,-9 25 0,-1-18 0,1 25 0,-5-4 0,-4 12 0,-2 5 0,-4 1 0,-4 9 0,-11 1 0,-14 4 0,1 5 0,-25 20 0,28-6 0,-24 23 0,28-21 0,-6 6 0,12-12 0,1 3 0,5-8 0,4 4 0,1-5 0,4-1 0,0 6 0,0 1 0,0 10 0,0 2 0,5 5 0,1 0 0,4 0 0,1-5 0,-1-2 0,0-6 0,-1-4 0,0-1 0,-4-5 0,3-4 0,2-22 0,1-3 0,5-25 0,-5-3 0,1-8 0,-5 0 0,-1 2 0,-6 7 0,0 6 0,0 8 0,0 13 0,0 6 0,-9 9 0,3 1 0,-8 4 0,5 0 0,-4 0 0,2 0 0,-2 0 0,4 4 0,-1 11 0,0 1 0,-1 22 0,1-10 0,-1 5 0,0-8 0,1-5 0,5-1 0,-4-4 0,8 3 0,-3-3 0,4 5 0,0-1 0,0 1 0,0 5 0,0 2 0,0-1 0,5 5 0,1-4 0,5 5 0,-1-6 0,0-1 0,0-5 0,0-5 0,4 3 0,-4-8 0,3 4 0,1-5 0,-4 0 0,8 1 0,-3-1 0,0 1 0,9 4 0,-8-3 0,9 4 0,-5-1 0,-1-3 0,7 8 0,-10-8 0,8 4 0,-9-6 0,4 1 0,1 0 0,-1 0 0,1-1 0,-5 1 0,3-1 0,-3 1 0,5 0 0,-1-1 0,1 1 0,-5 0 0,3-5 0,-4 3 0,0-7 0,-1 3 0,-4-4 0,0 0 0,5 0 0,0 0 0,6 0 0,5 0 0,2 0 0,11 0 0,3 0 0,-1 0 0,-1 0 0,-7 0 0,0 0 0,-5 0 0,-7 0 0,-2 0 0,-8 0 0,4 0 0,-5 0 0,0 0 0,0-4 0,-5-6 0,5-11 0,-3-5 0,5-7 0,0-5 0,0-3 0,6-6 0,-4 0 0,4 0 0,-5-7 0,-5 5 0,-2-5 0,-5 7 0,0-15 0,0 4 0,0-14 0,0 0 0,0-1 0,0 7 0,0-12 0,0 11 0,0-6 0,0 1 0,0 23 0,0 2 0,0 21 0,0 5 0,4 11 0,1 6 0,0 32 0,-1 16 0,-4 29 0,0 18-984,0 2 981,1-37 1,-2 0 2,-5-3 0,-1-2 0,-7 37-198,-14-1 198,4-29 0,-2 6 0,3-17 0,6-14 0,2-12 0,5-8 979,1-4-979,0-4 208,0-1-208,0-4 0,1-4 0,3-11 0,1-21 0,4-6 0,0 0 0,0-23 0,0 25 0,4-21 0,2 27 0,4 9 0,0 5 0,-1 5 0,-3 10 0,-27 26 0,5 3 0,-19 13 0,5-12 0,13-10 0,-5-2 0,13-8 0,0-1 0,0-4 0,4-23 0,1-4 0,4-22 0,0-12 0,0 17 0,0-4 0,0 23 0,0 28 0,-11 20 0,-9 27 0,-14 21 0,1-5 0,3-9 0,-1 3 0,8-24 0,-6 10 0,8-24 0,5 2 0,2-14 0,8 4 0,-2-9 0,7-31 0,-3-2 0,4-35 0,0 7 0,11 0 0,8 0 0,6 9 0,4 4 0,-6 5 0,-3 15 0,-4 8 0,-3 10 0,-8 20 0,-1 24 0,-15 13 0,-1 6 0,-14 1 0,-3-15 0,-3 13 0,-5-14 0,0-1 0,3-13 0,1-1 0,0-7 0,7-4 0,0-2 0,1-5 0,4-5 0,-4 5 0,-1-9 0,5 3 0,-4-4 0,0 0 0,4 0 0,-5 0 0,7 0 0,-1 0 0,0 0 0,5 0 0,1 0 0,5 0 0,0 0 0,4 17 0,1-5 0,4 16 0,0-3 0,0 2 0,0-1 0,0-1 0,0-5 0,0-1 0,0 1 0,5 0 0,0-6 0,4 5 0,5 0 0,-4-4 0,4 8 0,-5-13 0,0 3 0,0-4 0,0 0 0,0 0 0,-1 0 0,6 0 0,-4-4 0,4 3 0,-1-7 0,-3 3 0,9-4 0,-4 0 0,4 0 0,6 0 0,-4 0 0,4 0 0,-5-4 0,5-2 0,-4-9 0,4 4 0,9-13 0,-11 8 0,11-5 0,-19 7 0,3 4 0,-8 1 0,4 0 0,0-1 0,-4-3 0,9 1 0,-8-6 0,3-3 0,0 0 0,2-5 0,4 1 0,0 4 0,1 0 0,-2 2 0,-4 9 0,3 0 0,-8 2 0,4 7 0,-1-3 0,-3 4 0,2 0 0,-3 0 0,0 0 0,0 0 0,0 0 0,0 4 0,0 10 0,0-3 0,-4 6 0,3-8 0,-7 0 0,3 0 0,0 0 0,-3 0 0,3-1 0,0 6 0,2 1 0,-1 10 0,4-4 0,-4 18 0,1-10 0,2 2 0,-7-7 0,3-14 0,0 3 0,-3-4 0,7 0 0,-7 0 0,6 0 0,-2 0 0,4-1 0,0 1 0,0 0 0,0 0 0,0 0 0,-4 0 0,-2 0 0,1-1 0,1 1 0,4 0 0,0-4 0,0 3 0,0-3 0,0 4 0,-1-1 0,1 1 0,0 0 0,0 0 0,0 0 0,0 0 0,-1-4 0,1-1 0,0 0 0,0-4 0,0 8 0,0-3 0,-4 4 0,6 0 0,-5-4 0,8-10 0,-9-25 0,-1-14 0,-4-20 0,0 8 0,0-14 0,0 4 0,0-7 0,0-7 0,0 14 0,0 2 0,0 2 0,0 14 0,0-14 0,0 13 0,0-20 0,0 18 0,0-27 0,0 20 0,0-22 0,6 6 0,14-7 0,2-1 0,9 22 0,0-8 0,0 18 0,7-8 0,9-12 0,-8 23 0,5-3 0,-9 16 0,-3 11 0,16-12 0,-13 16 0,25-16 0,-18 16 0,15-14 0,1-2 0,-3 8 0,1-3 0,1 0 0,6 1 0,4 7 0,10-6 0,7 16 0,-23 5 0,38 2 0,-31 5 0,6 0 0,-12 0 0,5 10 0,-21-3 0,20 10 0,-24 3 0,-1-7 0,0 6 0,-15-4 0,0-4 0,-7 4 0,1-6 0,-1 1 0,1 0 0,5 0 0,-9-4 0,14 3 0,-10-4 0,6 1 0,-7-2 0,-2-4 0,-7 0 0,3 0 0,-4 0 0,0 0 0,0 0 0,-1-4 0,2-6 0,-1-5 0,1-4 0,0-1 0,4 5 0,-3-4 0,2 8 0,-3-2 0,-1 4 0,-1 4 0,-3-3 0,7 7 0,-6-3 0,7 4 0,0 0 0,-4 0 0,4 0 0,-4 0 0,0 0 0,-47 4 0,-5 4 0,-7-5 0,-7 0-492,5 0 0,-1 0 491,-9-3 0,-1 0 1,0 0 0,2 0 0,-29 0-238,-7 0 238,39-6 0,-6-6 0,16-1 0,15-3 0,16 2 974,8 3-974,9-3 250,0 5-250,0-4 0,15 6 0,9-7 0,16 8 0,32-14 0,-26 12 0,39-5 0,-40 7 0,41 5 0,-33-4 0,19 5 0,-18 0 0,-6 0 0,0 0 0,-9 0 0,-13 0 0,-1 0 0,-10 0 0,-1 4 0,-5-3 0,0 7 0,-1-7 0,-35 3 0,-6-4 0,-21 0 0,8-5 0,7-7 0,11-4 0,-10-1 0,17-2 0,0 3 0,11 1 0,6 1 0,4 5 0,21 4 0,5 1 0,28 4 0,2 0 0,0 0 0,42 12 0,-33 2 0,-15-4 0,-1 0 0,15 8 0,-1-5 0,0 0 0,-7-1 0,-2 5 0,-7-4 0,-7 4 0,-7-2 0,-8-4 0,-10 3 0,-5-5 0,-6 0 0,0-4 0,11-1 0,13-10 0,6-5 0,11-7 0,-11-3 0,5-2 0,-7 2 0,-10 5 0,2 1 0,-14 9 0,4-2 0,-47 7 0,7-3 0,-31 4 0,11 0 0,6 0 0,-1 0 0,8 4 0,2-2 0,15 2 0,-3-4 0,10 0 0,0 0 0,0 0 0,4-23 0,1 3 0,4-21 0,0 2 0,0 5 0,9-5 0,2 12 0,10 2 0,4 4 0,-4 6 0,4 0 0,-10 5 0,-2 5 0,-4 1 0,0 4 0,0 0 0,0 0 0,0-4 0,0-1 0,10-5 0,3-5 0,10-2 0,-6 1 0,5-4 0,-4 8 0,-1-3 0,-1 5 0,-5 0 0,-5 4 0,-2 2 0,-4 0 0,0 3 0,0-3 0,0 4 0,0 0 0,0-4 0,-1 3 0,6-3 0,1-1 0,4 4 0,1-3 0,-5 0 0,-2 3 0,-4-3 0,0 4 0,0 0 0,0 0 0,0 0 0,0 0 0,-1 0 0,1 4 0,0 1 0,0 4 0,0-1 0,0 6 0,5-4 0,-4 4 0,4 0 0,-5-4 0,5 9 0,-3-5 0,8 12 0,-8-5 0,9 9 0,-8-3 0,7 0 0,-7 3 0,2-9 0,-4 4 0,0-10 0,-1-1 0,-4-5 0,-1 0 0,0-1 0,-26-7 0,-1-9 0,-20-9 0,-2-6 0,-3-1 0,-8-1 0,-7 6 0,-1 0 0,1 6 0,7 6 0,-6 2 0,13 5 0,-12 0 0,12 0 0,-5 0 0,7 0 0,0 0 0,-14 4 0,17-2 0,-10 7 0,28-8 0,0 4 0,11-5 0,2 0 0,4 0 0,0 0 0,33-15 0,-12 3 0,50-29 0,-31 16 0,23-12 0,-6 8 0,-6 5 0,11-6 0,-19 8 0,4 5 0,-11-3 0,-2 13 0,-5-6 0,-1 7 0,1 1 0,-1-4 0,1 8 0,-1-8 0,7 3 0,-5-4 0,9-1 0,-9 1 0,10 0 0,-10-5 0,10 3 0,-10-2 0,4 4 0,-5 0 0,-6 4 0,5-3 0,-9 8 0,3-7 0,10-2 0,-6-1 0,17-3 0,-13-1 0,9 3 0,-3-7 0,0 7 0,-2-7 0,-6 12 0,-4-6 0,-1 12 0,-5-7 0,-1 7 0,1-3 0,0 4 0,0 0 0,0 0 0,0 0 0,0 9 0,5 8 0,-2 4 0,8 9 0,-3 3 0,4 1 0,3 11 0,-3-11 0,-3 5 0,2-7 0,-8 0 0,8 0 0,-8-5 0,3-2 0,-6-5 0,1-1 0,0-4 0,-1-1 0,-4-5 0,3-1 0,-7 1 0,7 5 0,-3 1 0,5 4 0,0 6 0,1 2 0,-1 5 0,1 0 0,0 1 0,0-1 0,-1-6 0,0 0 0,-1-12 0,-3 0 0,2-5 0,-7 0 0,3 0 0,0-1 0,0 1 0,6 10 0,0-2 0,-19 4 0,-4-6 0,-26-4 0,-2 0 0,-6 6 0,7 0 0,-5 6 0,9 5 0,-3-4 0,4 9 0,8-10 0,1 3 0,6-6 0,5-1 0,-4-4 0,8-1 0,10-13 0,17-11 0,1-2 0,10-7 0,-17 10 0,4 4 0,-6-3 0,1 7 0,-4-11 0,-1 1 0,-4-3 0,0-10 0,0 8 0,0-10 0,-5 1 0,0 4 0,-6-4 0,6 5 0,-4 5 0,8 1 0,-3 0 0,4 4 0,0-4 0,0 5 0,0 0 0,17 4 0,-4 1 0,14 4 0,-2 5 0,-3 11 0,0 6 0,-3 5 0,-7 4 0,2-15 0,-4 8 0,-1-9 0,1 0 0,-5-2 0,3-4 0,-7 0 0,3 0 0,-4 0 0,0 4 0,-5 2 0,-12 11 0,-12-3 0,-12 6 0,-6-6 0,0 1 0,-8 0 0,7-6 0,-14 6 0,20-11 0,-4 4 0,13-6 0,7-1 0,5 0 0,7-1 0,9-25 0,1-6 0,21-32 0,12-4 0,18-8 0,-1 12 0,-1-9 0,-10 25 0,1-10 0,-7 20 0,-8 10 0,-7 9 0,-49 45 0,6-10 0,-31 23 0,18-14 0,9-17 0,5 8 0,3-15 0,10 3 0,1-9 0,1-1 0,-2-4 0,-5 0 0,0 0 0,5 0 0,-3 0 0,8 0 0,-4 0 0,9-13 0,1 6 0,4-16 0,0 8 0,0 1 0,0 0 0,0 5 0,4 0 0,1 0 0,-23 4 0,-5 11 0,-28 14 0,10-1 0,-13 10 0,11-11 0,-11 7 0,7-7 0,7 3 0,1-9 0,12 3 0,7-9 0,6-2 0,5-4 0,0 0 0,0 0 0,-5 0 0,-1 0 0,-4 0 0,-7 0 0,0 0 0,-7 0 0,7 0 0,-5 0 0,10 0 0,0 0 0,3 0 0,7 0 0,2-4 0,1-1 0,39 1 0,-12 0 0,31 4 0,-18 0 0,-5 0 0,-2 0 0,-5 0 0,-1 0 0,-4 3 0,3 3 0,-8-1 0,9 4 0,-4-4 0,-1 4 0,5 1 0,-4-5 0,4 4 0,1-4 0,-1 1 0,1 2 0,-1-7 0,1 8 0,-5-4 0,3 0 0,-3 4 0,5-4 0,-6 5 0,5-1 0,-4 1 0,4-1 0,1 1 0,-1 4 0,1-3 0,-1 3 0,1 0 0,-5-3 0,-2 3 0,1-1 0,-4-3 0,4 4 0,-5-5 0,3-1 0,-6 1 0,6-4 0,-7 3 0,0-3 0,3 4 0,-3 5 0,9 0 0,-4 1 0,9 4 0,-9-5 0,4 1 0,-5-1 0,0-5 0,0-1 0,0 1 0,-4 0 0,2-4 0,2-1 0,2-13 0,7-7 0,-2-11 0,19-14 0,-16 13 0,20-13 0,-21 14 0,9-1 0,-11 3 0,-2 10 0,-5 1 0,0 9 0,0-3 0,0 7 0,-1-3 0,1 4 0,0 0 0,0 0 0,0 0 0,0 0 0,4-4 0,2 3 0,5-8 0,5 8 0,-4-8 0,4 3 0,-5-4 0,-1 5 0,6 1 0,2 4 0,5-5 0,-5 4 0,-2-9 0,-6 9 0,-4-7 0,-1 7 0,-5-3 0,0 4 0,-1-4 0,1 3 0,5-8 0,5 4 0,7-5 0,-1 0 0,5 0 0,-9 0 0,5-1 0,-12 6 0,5-4 0,-9 8 0,3-7 0,-4 7 0,-4-7 0,3 3 0,-20-13 0,9 7 0,-19-12 0,7 13 0,-1-9 0,-2 4 0,7 0 0,-3 1 0,5 5 0,0 0 0,4 0 0,-3 4 0,3-3 0,-4 3 0,0 0 0,4-3 0,-3 3 0,7 26 0,-3-14 0,4 24 0,4-23 0,-3 1 0,3 4 0,-4-3 0,0 3 0,0-5 0,0 1 0,0 0 0,0 0 0,0 0 0,0 0 0,0 0 0,0-1 0,0 1 0,0 5 0,0 1 0,-10 16 0,-10 6 0,-5 10 0,-10-4 0,5-2 0,0-1 0,-4-4 0,10 3 0,-10-4 0,12-8 0,-5-5 0,12-3 0,-9-3 0,12-1 0,-18 5 0,14-5 0,-15 6 0,4 0 0,0-5 0,-3 4 0,8-9 0,2 4 0,1-5 0,9-2 0,0 2 0,2-5 0,3-1 0,-8-4 0,51-20 0,-20 10 0,50-21 0,-26 7 0,-1-1 0,5-4 0,-12 7 0,-1 4 0,-8 3 0,-5 1 0,5 3 0,-4-4 0,4 5 0,-5-4 0,0 3 0,5-9 0,1 4 0,1-5 0,-2 5 0,0-4 0,-9 10 0,8-5 0,-14 6 0,4-1 0,-5 5 0,0 1 0,0 4 0,-1-4 0,1 3 0,0-7 0,0 3 0,5-4 0,-4 4 0,8-4 0,-8 4 0,4-5 0,-5 5 0,-1 1 0,1 0 0,0 3 0,-4-11 0,-1 5 0,-4-6 0,0-7 0,0-8 0,-5-6 0,-1-5 0,-5 0 0,-12-3 0,8-5 0,-13 5 0,11 3 0,1 12 0,-4 6 0,9 3 0,-3 7 0,0-3 0,4 5 0,-4-5 0,0-1 0,-1-5 0,-1 0 0,-2 0 0,2 5 0,1-3 0,1 7 0,5-3 0,0 5 0,0 4 0,4-3 0,-3 3 0,2-9 0,-3 4 0,4-8 0,-4 3 0,4 0 0,0 1 0,-4 0 0,4 8 0,0-7 0,-3 8 0,7-4 0,-7-13 0,2 10 0,-4-21 0,1 16 0,-2-14 0,1 10 0,4-4 0,-3 10 0,4-3 0,0 7 0,-3-2 0,7 4 0,-7 4 0,7-8 0,-3 2 0,-1-14 0,4-2 0,-9 0 0,4-4 0,1 5 0,-4-1 0,7 2 0,-6 5 0,6 5 0,-6 1 0,7 5 0,-7 4 0,3 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1 469 24575,'30'-4'0,"10"3"0,-17-8 0,14 8 0,-16-12 0,10 11 0,-15-11 0,14 12 0,-8-8 0,10 8 0,-6-4 0,5-5 0,-10 4 0,10-10 0,-5 6 0,1-1 0,-2-4 0,0 4 0,-4-3 0,0 4 0,-3 4 0,-3-2 0,0 7 0,3-8 0,-3 8 0,0-7 0,3 7 0,-3-8 0,0 4 0,3 0 0,-8-3 0,4 7 0,-1-8 0,-2 8 0,2-7 0,1 7 0,1-8 0,4 8 0,1-8 0,-1 8 0,1-8 0,-1 4 0,1-5 0,0 0 0,-1 5 0,1-4 0,-5 4 0,3-5 0,-3 0 0,0 1 0,3-1 0,-3 5 0,10-4 0,-4-1 0,13-6 0,-12-4 0,6 5 0,-9 1 0,-4 8 0,-1-2 0,-5 7 0,-1-7 0,1 7 0,-4 13 0,-1 1 0,-4 14 0,0-7 0,5 0 0,0-6 0,4 5 0,-4-4 0,4-1 0,-8 0 0,7 0 0,-7-4 0,7 3 0,-7-4 0,3 0 0,0 0 0,1 0 0,4 0 0,0 4 0,0 2 0,1 0 0,-1 3 0,1-3 0,0 5 0,-1-1 0,1-4 0,-1 3 0,0-8 0,1 4 0,-1-5 0,-5 0 0,4 0 0,-3-5 0,4 4 0,0 1 0,0 1 0,0 3 0,0-4 0,-1-1 0,1 1 0,0 0 0,0 0 0,0 0 0,0 0 0,-1-4 0,-3 3 0,3-4 0,-3 5 0,4 0 0,0 0 0,0 5 0,5-4 0,-3 9 0,2-9 0,-3 4 0,-1-1 0,0-3 0,0 4 0,0-9 0,-4 3 0,3-3 0,-7 3 0,7 1 0,-7 0 0,7 0 0,-3 5 0,4-4 0,-4 8 0,3-8 0,-3 4 0,0-5 0,-1-1 0,0 1 0,-3 0 0,7 0 0,-7 0 0,6 0 0,-6-1 0,7 1 0,-3 0 0,0 0 0,3 5 0,-7-4 0,8 3 0,-8-4 0,3 0 0,0 0 0,-3 0 0,6 0 0,-2-1 0,0 1 0,4 5 0,-4 1 0,5 4 0,0 6 0,-1-8 0,2 7 0,-2-14 0,-4 8 0,3-8 0,-7 4 0,7-5 0,-7-1 0,2 1 0,5 0 0,2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2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0 480 24575,'0'-35'0,"0"7"0,4 14 0,-3 5 0,3 0 0,0 0 0,5 0 0,1 0 0,2 0 0,-2-4 0,-1 3 0,5-5 0,-4 1 0,4 4 0,0-4 0,-4 9 0,3-4 0,-4 8 0,0-3 0,0 0 0,0-1 0,-4-4 0,3 4 0,-3-3 0,3 3 0,1 0 0,0-3 0,0 7 0,0-7 0,0 3 0,-1 0 0,1 1 0,0 0 0,0-1 0,0-4 0,0 4 0,0-3 0,-1 7 0,1-7 0,0 3 0,0 0 0,0-3 0,0 3 0,0-3 0,-1-1 0,6 4 0,1-4 0,0 4 0,3-5 0,-8 1 0,4 0 0,-5 4 0,-1 1 0,1 0 0,0 3 0,0-7 0,0 7 0,0-7 0,-1 7 0,1-7 0,0 7 0,0-3 0,0 4 0,0 0 0,0 0 0,-1 0 0,1 0 0,0 0 0,0 0 0,0 0 0,0 0 0,-1 0 0,1 0 0,0 0 0,0 0 0,0 0 0,4 0 0,-2 0 0,2 0 0,1 0 0,-4 0 0,3 0 0,1 0 0,-4 0 0,4 0 0,-5 0 0,-1 0 0,1 0 0,0 0 0,0 0 0,0 0 0,0 0 0,-1-4 0,1 3 0,0-3 0,0 4 0,0 0 0,0 0 0,0 0 0,-1 0 0,1 0 0,0 0 0,0 0 0,0 0 0,4 0 0,-3 0 0,4 0 0,-5 0 0,0 0 0,0 0 0,3 0 0,-2 0 0,3 0 0,-4 4 0,0-3 0,0 3 0,-1 0 0,1-3 0,0 3 0,0-4 0,0 3 0,0-2 0,0 7 0,-1-7 0,1 7 0,0-7 0,0 7 0,0-3 0,-4 4 0,7 0 0,-7-1 0,8 1 0,-4-4 0,-4 3 0,3-3 0,-3 4 0,4 0 0,-1-4 0,-3 3 0,3-4 0,-3 5 0,0 0 0,3 0 0,-3 0 0,4 0 0,0 0 0,-5-1 0,4 1 0,-3 0 0,4 0 0,-4 0 0,3 0 0,-3-4 0,4 6 0,-1-5 0,1 7 0,-4-4 0,3 0 0,-7 0 0,7-1 0,-3 1 0,4-4 0,0-1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1307 1965 24575,'-5'-39'0,"-2"5"0,-4-4 0,-5-1 0,3 5 0,-8-5 0,9 7 0,-3-1 0,3-5 0,6 4 0,-4-12 0,8 12 0,-3-11 0,0 11 0,4-11 0,-4 4 0,5 1 0,0-5 0,0 4 0,0-6 0,0 7 0,0-5 0,5 11 0,1-12 0,17-1 0,-9 10 0,14-14 0,-10 16 0,4-6 0,1-4 0,-1 11 0,1-11 0,-1 11 0,6-6 0,-5 7 0,4 5 0,0-4 0,-6 10 0,13-11 0,-7 11 0,1-5 0,17-4 0,-15 8 0,16-4 0,-7 6 0,-5 4 0,18-7 0,-16 2 0,32-4 0,-30 9 0,47-16 0,-45 18 0,37-17 0,-35 14 0,19-2 0,-5-3 0,0 10 0,-2-5 0,-7 6 0,-6 5 0,4-3 0,-5 9 0,0-5 0,20 6 0,-23 0 0,23 0 0,-27 0 0,13 0 0,-6 5 0,0 2 0,5 4 0,-11 0 0,5 0 0,-7 0 0,0 4 0,0-3 0,-5 3 0,4 1 0,-10-5 0,4 4 0,-6-1 0,1-3 0,0 7 0,-1-7 0,1 8 0,-1-9 0,1 9 0,5-3 0,-4-1 0,13 9 0,-12-8 0,6 8 0,-3-3 0,-4-1 0,4 0 0,-5 0 0,5 0 0,-4 0 0,4 0 0,-5 0 0,-1-1 0,1 1 0,0-1 0,-1 1 0,8 6 0,-6-4 0,5 4 0,-5-1 0,-5 2 0,4 5 0,-3 0 0,14 21 0,-11-15 0,11 21 0,-19-25 0,10 11 0,-10-11 0,5 5 0,-7-7 0,1-6 0,-1 0 0,-1-12 0,1 0 0,-2-5 0,-3 0 0,-1 0 0,0-1 0,1-3 0,4-1 0,5-8 0,0-2 0,12-4 0,0-5 0,6-2 0,7 0 0,-5-4 0,4 9 0,-11-3 0,4 4 0,-10 1 0,4 4 0,-5 1 0,-1 5 0,-4 0 0,3 0 0,-8 0 0,4 0 0,-5 0 0,4 0 0,-3 0 0,4 0 0,0 0 0,-4 0 0,8 0 0,-8 4 0,4 1 0,-5 0 0,4 3 0,-3-2 0,4-1 0,-5 3 0,0-7 0,-1 3 0,1 0 0,0-3 0,0 2 0,0 1 0,0-3 0,0 7 0,-1-7 0,1 7 0,5-3 0,6 5 0,1 0 0,0-4 0,-3-2 0,-3 1 0,4 4 0,1 7 0,0 3 0,-1 1 0,1-5 0,0 9 0,0-7 0,0 4 0,0-3 0,-1-3 0,1 5 0,-5-1 0,4 1 0,-9-5 0,9 3 0,-9 3 0,9 0 0,-8 4 0,4 0 0,-1-4 0,-3 4 0,4-5 0,-6-1 0,1 1 0,0-5 0,-1 3 0,0-8 0,0 4 0,-4-1 0,3-3 0,-7 9 0,7-4 0,-2-1 0,3 5 0,1-4 0,-5 4 0,3-4 0,-2 3 0,3-3 0,-4 0 0,4 7 0,-3-6 0,-1 3 0,-1-6 0,0-4 0,-3 5 0,3-4 0,-4 4 0,0-6 0,0 6 0,0-4 0,0 4 0,0-5 0,0-1 0,0 1 0,0 0 0,0 0 0,0 0 0,0 0 0,0-1 0,0 6 0,-9 1 0,-8 11 0,-12 3 0,-15 14 0,7-5 0,-7 6 0,10-15 0,6-3 0,7-5 0,2-6 0,9-1 0,0-5 0,2-4 0,7 3 0,-7-7 0,-2 7 0,-5-3 0,-5 5 0,1 0 0,-7 0 0,5 0 0,-10 1 0,10-1 0,-4 0 0,5 0 0,5-1 0,2 0 0,4-4 0,0-1 0,0-4 0,0 0 0,0 0 0,-5 0 0,4 0 0,-9-4 0,4-6 0,-4-6 0,-1 1 0,0-4 0,0 8 0,-5-8 0,4 3 0,-10-5 0,10 1 0,-4 0 0,-1-1 0,5 5 0,-4-3 0,5 4 0,1-1 0,-1-2 0,0 7 0,0-4 0,1 5 0,-1-4 0,0 3 0,1-3 0,4 4 0,-4 1 0,9 0 0,-4 3 0,5-2 0,0 7 0,0-7 0,0 7 0,-5-7 0,4 7 0,-14-9 0,8 5 0,-9-1 0,-1-3 0,0 3 0,-1 0 0,-4-4 0,10 9 0,-5-9 0,7 9 0,4-3 0,-4 4 0,9 0 0,-4 0 0,1 0 0,-2 0 0,0 0 0,-4 0 0,4 0 0,0 0 0,-3 0 0,8 0 0,-4 0 0,5 0 0,-5 0 0,-1 0 0,0 4 0,-3 1 0,3 9 0,-5-3 0,0 7 0,1-2 0,3 3 0,-2 1 0,7-1 0,-3-4 0,4 3 0,1-3 0,-1 5 0,4-1 0,-2-4 0,2 4 0,1-5 0,-4 6 0,8 5 0,-8 5 0,8-3 0,-3 1 0,4-8 0,0 0 0,-4-6 0,3 5 0,-3-4 0,4 4 0,0 1 0,0-1 0,0 6 0,0-4 0,0 10 0,0-10 0,0 10 0,0-10 0,0 4 0,4-5 0,2-1 0,4 1 0,-5-1 0,3-4 0,-2 4 0,3 4 0,1-1 0,0 6 0,0-3 0,0 2 0,0 0 0,1 3 0,-1-3 0,1-1 0,-1 0 0,-1-12 0,1 5 0,-1-9 0,0 3 0,-4-4 0,-1 0 0,0-4 0,1 3 0,4-3 0,-1 4 0,1 0 0,0-1 0,0 5 0,-4-3 0,3 3 0,-3-4 0,-9-4 0,-9-1 0,-20 1 0,-7 1 0,-23 7 0,19-2 0,-17 7 0,13-5 0,6 3 0,-4-4 0,19-2 0,2 0 0,10 0 0,1-5 0,5-1 0,4-13 0,1-7 0,-1-25 0,-7-1 0,-7-12 0,-11 5 0,5 2 0,-11-4 0,10 4 0,-4-2 0,2 7 0,4 3 0,1 11 0,3-3 0,4 10 0,0-4 0,-2 5 0,7 0 0,-8 5 0,8-3 0,-3 7 0,4-8 0,1 9 0,0-4 0,0 5 0,0 1 0,-5-6 0,4 4 0,-9-5 0,9 2 0,-9 2 0,4-8 0,-5 8 0,0-3 0,-8-5 0,6 7 0,-6-7 0,2 14 0,0-5 0,-1 5 0,-4-1 0,4-3 0,-5 7 0,0-7 0,5 8 0,-4-4 0,4 0 0,1 4 0,-5-4 0,4 5 0,0 0 0,-4 0 0,10 0 0,-4 0 0,5 0 0,1 0 0,-10 0 0,12 0 0,-10 0 0,16 0 0,-7 0 0,3 0 0,-5 0 0,1 0 0,-1 4 0,-5 7 0,-2 5 0,0 5 0,-4 0 0,10-6 0,1 0 0,1-5 0,9-1 0,0 0 0,2 0 0,7 0 0,-7 4 0,2 2 0,-4 5 0,-5 5 0,4 1 0,-5 7 0,-4 7 0,7-5 0,-2 0 0,5-10 0,9-10 0,-3 9 0,4-8 0,0 9 0,0 1 0,0 0 0,0 6 0,0 7 0,0-5 0,0 11 0,0-5 0,0 1 0,0-3 0,5-6 0,-4 1 0,4-7 0,4 14 0,-7-17 0,12 16 0,-9-18 0,6 4 0,-1 1 0,0-5 0,0 9 0,0-9 0,1 10 0,-1-10 0,0 4 0,0-5 0,-1-1 0,1 1 0,0-5 0,-1 3 0,0-8 0,-3 9 0,1-9 0,-6 3 0,7-4 0,-7 0 0,3 0 0,-4 0 0,0 0 0,0 3 0,4-2 0,-3 3 0,3-4 0,-4 0 0,0-1 0,0 1 0,0 0 0,0 0 0,0 0 0,0 0 0,-9-4 0,-2-1 0,-8-4 0,-7 4 0,5 2 0,-10 4 0,10 0 0,-4 1 0,5-2 0,0 1 0,1 0 0,-1 4 0,5 1 0,-4 1 0,4 2 0,-1-3 0,2 0 0,5-1 0,0-5 0,4-1 0,-3 1 0,7 0 0,-7-4 0,3 3 0,-4-3 0,0 4 0,0-1 0,0-3 0,0-1 0,0-4 0,0-8 0,0 1 0,-1-11 0,0 3 0,-4-5 0,3 0 0,-3 1 0,4-1 0,0 5 0,1 1 0,0 1 0,0 2 0,3-2 0,-2-1 0,3 4 0,-5-4 0,5 5 0,-3 4 0,7-3 0,-3 3 0,0 0 0,3-3 0,-7 7 0,3-3 0,-4 4 0,0 0 0,-4 0 0,-2 0 0,-5 0 0,-5 0 0,-2 0 0,-5 0 0,5 4 0,-4-2 0,10 6 0,-4-2 0,5 3 0,0-3 0,5-2 0,-3-4 0,3 0 0,-5 0 0,-5 0 0,-2 0 0,-5 0 0,-7 0 0,-2 0 0,1 0 0,-5 0 0,11 0 0,-5 0 0,7 0 0,5-4 0,-4-2 0,10-4 0,-4 4 0,5-3 0,0 4 0,1-5 0,-1-5 0,0 4 0,-8-12 0,6 11 0,-7-6 0,10 3 0,-1 0 0,0-5 0,0 5 0,1-4 0,3 4 0,-2-5 0,2 1 0,1-7 0,-4 5 0,7-10 0,-2 10 0,-2-10 0,5 10 0,0-10 0,2 4 0,3-11 0,-1 4 0,-3-5 0,9 0 0,-4-1 0,0-22 0,4 18 0,-4-3 0,5 21 0,0 7 0,0 4 0,0 1 0,0 5 0,0 0 0,0-5 0,0-1 0,0-10 0,0-2 0,0-11 0,0 4 0,6-12 0,0 12 0,10-11 0,-3 11 0,7 1 0,-9 8 0,3 10 0,-5-3 0,0 8 0,0-3 0,0 4 0,0-5 0,1-6 0,11-8 0,-4 1 0,11-6 0,-2 5 0,-3-4 0,5-2 0,-12 7 0,3 6 0,-8 3 0,3 11 0,-5-6 0,0 12 0,0-7 0,0 7 0,0-7 0,-1 4 0,6-6 0,1 1 0,13-10 0,-6 7 0,1-6 0,-4 8 0,-9 1 0,3 3 0,-4 2 0,-4 0 0,3 3 0,-3-7 0,4 3 0,0-4 0,4-4 0,2-2 0,10-6 0,2 0 0,5 0 0,-5 0 0,-2 0 0,-6 6 0,1 1 0,-5 4 0,-2 5 0,-4 1 0,-4 0 0,3 3 0,-3-3 0,4 0 0,0 3 0,-1-7 0,12 7 0,-4-7 0,9 2 0,-5-4 0,-1 0 0,-4 1 0,3 3 0,-8 2 0,4 0 0,-5 3 0,0-3 0,0 0 0,-1-1 0,1 0 0,0-3 0,0 7 0,0-7 0,0 3 0,0-4 0,-1 4 0,1 1 0,0 0 0,0 3 0,-4-7 0,3 7 0,-7-3 0,3 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1 319 24575,'29'45'0,"13"13"0,-22-27 0,28 24 0,-34-37 0,32 22 0,-27-17 0,20 7 0,-12-4 0,12-4 0,-11-5 0,10-1 0,-12-6 0,6 1 0,-5-1 0,4 1 0,-10-5 0,4 3 0,-6-8 0,1 7 0,0-6 0,-1 2 0,1-4 0,-1 0 0,7 0 0,-10 0 0,8 0 0,-9 0 0,4 0 0,-4 0 0,3 0 0,-3 0 0,5-9 0,-1 3 0,1-13 0,-1 4 0,1-5 0,0 0 0,4-14 0,-3 11 0,4-11 0,-5 14 0,-1 0 0,-4 1 0,4-1 0,-9 5 0,9-4 0,-9 4 0,4 1 0,-4-5 0,-2 9 0,2-9 0,0 4 0,-1 0 0,-4-3 0,4 3 0,-4-5 0,5 1 0,4-10 0,-3 7 0,3-6 0,-9 8 0,4 0 0,-8 5 0,8-3 0,-8 3 0,3 0 0,-4-4 0,0 4 0,0 1 0,0-5 0,0 9 0,0-4 0,0 5 0,0 0 0,0 4 0,0 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1 686 24575,'15'25'0,"-1"-10"0,-4 9 0,5-3 0,0-5 0,1 9 0,-2-10 0,0 4 0,2-3 0,3 2 0,1-7 0,-1 3 0,7-4 0,-5 0 0,9 1 0,-9-1 0,10-4 0,-10 2 0,4-7 0,0 4 0,-4-5 0,5 0 0,-7 0 0,1 0 0,-1 0 0,1 0 0,-1 0 0,-4 0 0,4 0 0,-5 0 0,1 0 0,4 0 0,-5 0 0,6 0 0,-5-4 0,3-2 0,-3-3 0,13-10 0,-6 7 0,12-12 0,-13 13 0,4-9 0,-5 5 0,-1-5 0,1 1 0,-1 3 0,-3-2 0,2 2 0,-7 1 0,7-3 0,-8 3 0,9-5 0,-8 0 0,7 1 0,-7-1 0,8-5 0,-3 4 0,0-10 0,-1 10 0,0-10 0,-4 10 0,4-10 0,-5 10 0,1-5 0,-6 11 0,4-3 0,-8 3 0,3 0 0,-4-4 0,0 9 0,0-8 0,0 8 0,0-9 0,0 4 0,0 0 0,0 1 0,0 5 0,0-4 0,0 2 0,0-2 0,0-1 0,0-1 0,0-5 0,0 5 0,0-12 0,0 10 0,0-7 0,-4 11 0,3 4 0,-3 0 0,4 4 0,0 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426 0 24575,'-44'39'0,"0"5"0,14-8 0,2-1 0,7-5 0,6-17 0,0 10 0,6-17 0,-1 7 0,1-4 0,0 0 0,0 5 0,-1 6 0,-1 7 0,-3-1 0,2 5 0,-2-15 0,4 8 0,0-14 0,5 9 0,1-9 0,0-1 0,3-1 0,-7-3 0,7 8 0,-7-3 0,3 2 0,0 2 0,1-4 0,0 4 0,3-5 0,-3-1 0,4 1 0,0 0 0,-4 0 0,3 0 0,-7 4 0,7 2 0,-8 5 0,3-1 0,1 1 0,0-5 0,1-2 0,3-4 0,-3 0 0,4 0 0,0 0 0,0 0 0,0 0 0,0-1 0,0 6 0,0 1 0,0 4 0,0 1 0,0-5 0,0-2 0,0-4 0,0 0 0,0 0 0,0 0 0,0 0 0,0-1 0,0 1 0,0 0 0,0 0 0,0 5 0,5 0 0,0 6 0,5 5 0,0-4 0,0 4 0,0-10 0,0 4 0,-1-9 0,0 8 0,0-8 0,0 4 0,0-6 0,1 6 0,-2-4 0,2 9 0,0-5 0,4 2 0,-3 2 0,2-8 0,-3 4 0,3 0 0,-3-4 0,4 3 0,-1-3 0,-3-1 0,13 4 0,-7-2 0,7 2 0,-8-3 0,3-1 0,-8-4 0,4 4 0,0-8 0,-4 6 0,3-6 0,-4 3 0,0 0 0,0-3 0,4 3 0,-3 0 0,4-3 0,-5 3 0,0-4 0,0 0 0,-1 4 0,1-3 0,0 3 0,5 0 0,-4-3 0,8 8 0,-3-8 0,8 7 0,-2-2 0,-2-1 0,-1 4 0,-8-8 0,4 3 0,-1-4 0,2 4 0,0-3 0,3 8 0,-3-8 0,5 8 0,-1-8 0,1 8 0,-5-8 0,3 7 0,-8-6 0,4 2 0,-5-4 0,0 4 0,3-3 0,-2 3 0,3-4 0,-4 0 0,0 0 0,-1 0 0,6 0 0,-4 0 0,4 0 0,-5 0 0,-1 0 0,1 0 0,0 0 0,0 0 0,0 0 0,0 0 0,0 0 0,-1 0 0,6 0 0,1 0 0,4 0 0,1 0 0,0 0 0,-1 0 0,1 0 0,-6 0 0,0 0 0,0 0 0,-4 0 0,3 0 0,-4 0 0,0 0 0,0 0 0,0 0 0,4 0 0,-3 0 0,4 0 0,0 0 0,4 0 0,3 0 0,2 0 0,-3 0 0,0 0 0,-6 0 0,0 0 0,0 0 0,-4-4 0,3 3 0,-4-3 0,0 4 0,0 0 0,0-4 0,0 3 0,-1-3 0,1 0 0,0 3 0,0-3 0,0 0 0,0 3 0,0-3 0,-1 4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1577 1198 24575,'-47'5'0,"16"0"0,-5 6 0,28-2 0,-20-3 0,20 2 0,-11-7 0,10 3 0,0-4 0,0 0 0,-5 0 0,-1 0 0,-5 0 0,1 0 0,4 0 0,-4 4 0,9 1 0,-4 1 0,5-2 0,0-4 0,0 0 0,0 0 0,0 0 0,0 0 0,0 4 0,-5-3 0,4 3 0,-3-4 0,4 0 0,0 0 0,0 0 0,0 0 0,0 3 0,0-2 0,-5 3 0,4 0 0,-9-3 0,9 3 0,-4-4 0,1 5 0,2-4 0,-2 3 0,4-4 0,0 0 0,0 0 0,0 0 0,0 0 0,0 0 0,0 0 0,-5 0 0,4 0 0,-4 0 0,5 0 0,0-4 0,0 3 0,0-11 0,0 10 0,0-10 0,0 11 0,-5-7 0,4 3 0,-3-5 0,4 5 0,0-3 0,0 7 0,0-7 0,0 7 0,0-7 0,0 7 0,0-7 0,-5 3 0,-1-5 0,0 5 0,-4-4 0,9 8 0,-8-8 0,8 8 0,-4-7 0,5 7 0,0-7 0,0 7 0,0-7 0,-5 2 0,-1-3 0,-10-2 0,4 1 0,-4 0 0,5 0 0,0 0 0,5 1 0,1 3 0,5-2 0,0 7 0,0-7 0,0 3 0,-4-4 0,-2-1 0,-5 0 0,0 1 0,1-1 0,-1 0 0,5 0 0,-4 0 0,9 1 0,-3 4 0,8-3 0,-3 7 0,-1-11 0,-1 6 0,-8-7 0,8 3 0,-9-4 0,9 8 0,-4-7 0,5 8 0,0 0 0,4-3 0,-3 3 0,7-4 0,-7 0 0,7-4 0,-7-2 0,7-5 0,-8 0 0,4 5 0,-1-3 0,-2 3 0,7-5 0,-3 0 0,0 6 0,3 0 0,-3-6 0,4 4 0,0-9 0,0 5 0,0-5 0,0-2 0,0 0 0,0-4 0,0 10 0,0-10 0,0 10 0,0-4 0,0 10 0,0 1 0,0 5 0,0 0 0,0-4 0,0-2 0,0-5 0,4-5 0,2 3 0,5-8 0,-1 3 0,1-5 0,-1 5 0,0 2 0,-1 10 0,-3 1 0,-2 5 0,0 0 0,1 0 0,3 4 0,1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38 1027 24575,'0'-29'0,"0"1"0,0 8 0,0 5 0,-4-3 0,3 8 0,-4-9 0,5 9 0,0-9 0,0 9 0,0-4 0,0 5 0,0 1 0,0-1 0,-4-5 0,3 4 0,-4-9 0,5 4 0,-4 0 0,3-3 0,-3 3 0,4 0 0,0-4 0,0 9 0,0-4 0,0 5 0,0-4 0,0 2 0,0-7 0,0 3 0,0-5 0,0 1 0,0-1 0,0 0 0,0 0 0,0 1 0,0 4 0,0 1 0,0 5 0,-4 0 0,3 0 0,-3-5 0,4 4 0,0-8 0,0-3 0,0 0 0,0-10 0,0 10 0,0-4 0,0 5 0,0 5 0,4 1 0,-3 5 0,3 0 0,0 0 0,5 0 0,1 0 0,3 0 0,-5 0 0,6 0 0,1-1 0,4 1 0,-4-1 0,4 5 0,-9-3 0,3 7 0,-4-3 0,0 0 0,0 3 0,0-3 0,4-1 0,2 0 0,5-1 0,-1-3 0,6 8 0,-8-7 0,7 7 0,-14-3 0,3 0 0,-4 3 0,0-3 0,0 4 0,0 0 0,0 0 0,-1 0 0,6 0 0,1-4 0,0 2 0,3-2 0,-3 4 0,0 0 0,3 0 0,-8-4 0,4 3 0,-6-3 0,1 4 0,0 0 0,0 0 0,0 0 0,0 0 0,0 0 0,4 0 0,-3 0 0,9 0 0,-9 0 0,3 0 0,-4 0 0,0 0 0,0 0 0,0 0 0,0 0 0,-1 0 0,6 4 0,-4 1 0,4 1 0,-1 2 0,-3-3 0,4 0 0,-5 3 0,0-7 0,-1 3 0,1-4 0,0 4 0,0 1 0,0 4 0,0-4 0,0 3 0,-1-3 0,1-1 0,0 4 0,0-7 0,0 3 0,0 0 0,0 1 0,-1 4 0,1-4 0,0 3 0,0-3 0,0 3 0,0-3 0,-4 3 0,6-3 0,-5 4 0,7 0 0,-4 0 0,0 0 0,0-1 0,-1 1 0,6 1 0,-4-1 0,4 0 0,-5 0 0,-1-1 0,1 1 0,0 0 0,0 0 0,0 0 0,0 0 0,-1 0 0,1-1 0,0 1 0,0 0 0,0 0 0,0 0 0,0 0 0,-5 0 0,4-5 0,-3 4 0,4-3 0,0 4 0,-4 0 0,3 0 0,-3 0 0,4-1 0,-1 1 0,1 0 0,-4 0 0,3-4 0,-3 3 0,4-7 0,0 3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1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79 455 24575,'0'-37'0,"-4"9"0,3 14 0,-3 0 0,-9-13 0,1-4 0,-3 1 0,1 3 0,13 17 0,-3-9 0,4 9 0,0-3 0,-4-1 0,2 4 0,-2-4 0,4 5 0,0 0 0,0 0 0,0 0 0,0 0 0,0 0 0,0 0 0,4 0 0,1 0 0,8 0 0,-3 0 0,9-1 0,-4 0 0,4 0 0,-4 1 0,3 3 0,-8-2 0,9 7 0,-9-3 0,8 4 0,-8 0 0,4 0 0,-5 0 0,0 0 0,0 0 0,4 0 0,-3 0 0,4 0 0,-1 0 0,-3 0 0,4 0 0,-5 4 0,4 5 0,-3 1 0,2 3 0,-2 0 0,-5-3 0,3 4 0,-7 0 0,7 0 0,-7 1 0,4 4 0,-5-5 0,0 6 0,0 0 0,0-6 0,0 5 0,0-9 0,0 8 0,0-8 0,0 9 0,0-5 0,0 6 0,0 0 0,0-1 0,0 1 0,0 3 0,-4-7 0,-1 2 0,0-10 0,1 1 0,0 0 0,-5-4 0,3 3 0,-6-7 0,3 3 0,-1-4 0,-3 4 0,4-3 0,0 3 0,0-4 0,0 0 0,0 0 0,0 0 0,0 0 0,0 0 0,0 0 0,0 0 0,0 0 0,0 0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51.941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3225 2150 24575,'-68'0'0,"-8"0"0,2 0 0,-17 0-492,37 0 0,-5 0 0,-21 1 0,-5-2 0,-12-7 0,-2-1 0,3 8 0,-3-2 164,17-8 0,-4-4 0,2 4 0,11 9 0,2 2 0,-2-2 0,-15-9 0,-3-4 0,5 5-164,-9 7 0,1 1 164,10-9 0,-3-3 0,11 3 371,22 8 1,1 1-44,-36-7 0,-7-1 491,-2 10 1,0 0-168,14-2 0,-1-1-324,-18 3 0,7-1 491,38-2 1,11 1 491,14 2 0,8 0 0,5-5 0,5 4 0,1-3 0,9 0-726,1-10-257,27-10 0,5-16 0,13 7 0,8-3-492,0-3 0,2-3 0,22-14 0,5-3 164,-19 15 0,2 0 0,-1-2 0,2-4 0,0-3 0,3 0 82,-7 8 0,3 0 0,1-1 0,-2 0-82,15-16 0,-2-2 0,3 1 82,-14 13 0,2 0 0,-1 1 0,-3 3-82,1-3 0,-3 3 0,1-1 0,9-5 0,1-1 0,-4 4-164,7-1 0,-4 4 132,-2 1 0,-1 1 360,5-1 0,-4 3 983,16-10-586,-30 23 1,0 2-398,17-12 983,-13 19 0,-18 4 0,-16 10 0,2 1 0,-14 5 0,4 0 0,-5 0 0,-4 32-65,-1 12-918,-13 7 0,-4 5-492,0 2 0,-2 3 127,-13 17 0,-3 4-127,0 6 0,0-1 0,1-11 0,0 4 164,1 2 0,-1 7 0,1-8-164,3-13 0,0 1 354,-3 15 1,-2 9 0,2-7 137,-2-4 0,1-2 0,5-11 0,-1 5 0,2-2 0,2-4 0,0 0 0,0-1 0,-2 1 0,0 0 0,0-2 0,-4 24 0,2-1-492,-2 5 0,2-4 394,7-33 1,1-1 97,-4 28 0,2-6 780,-2-9-780,2-5 0,2 0 0,4-4 983,-11 13-275,11-19 275,-2-19 0,10-3 0,-2-18 0,7 0-145,-7-5-838,7 0 0,-11-4 0,5-16 0,-8-13 0,0-10 0,-4-19 0,-5 4 0,-8-23 0,10 27 0,0-3-492,0-3 0,-2-3 290,-7-17 0,-2-5-290,-4-15 0,1-1 0,5 18 0,0-2 426,3 8 0,0-5 1,1 4 65,-4-10 0,1 0 0,7 17 0,-2-2 0,1 0 0,2-3 0,1 0 0,-1 1 0,-8-17 0,1 0 0,1-11 0,3 4-492,8 32 0,0 3 484,-3-16 0,2 2 8,-5-29-272,11 45 0,0 1 272,-9-41 983,9 29-848,0 16 848,1 15 0,5 13 0,2 1-653,0 9 370,3-4-700,-3 5 0,-1-10 0,4-3 0,-9-10 0,4-1 0,-5-6 0,0 5 0,-1-4 0,2 11 0,0 2 0,0 5 0,4 5 0,-2 1 0,7 5 0,21 4 0,15 13 0,52 22 0,-38-5 0,2 5-492,12 5 0,3 3 0,13 14 0,1 2 382,-6-5 0,2 0-218,-13-5 0,2 1 0,-3-1-164,4 3 0,-2 0 324,16 9 0,-2 2 168,-20-8 0,0-1-492,12 4 0,0 0 229,-10 2 0,-1-2-14,-2-11 0,-3-2 277,13 24 983,6-10-563,-28-10 563,7 2 0,-3-3 0,-19-15 0,10 7-106,-12-7-877,6 1 344,1 5-344,-1-5 0,6 1 0,-4 4 0,-2-11 0,-1 10 0,-6-11 0,1 5 0,-3-7 0,-5 0 0,-1 0 0,1-1 0,0-4 0,-1 4 0,1-8 0,-6 2 0,0-3 0,-5-1 0,0-1 0,0 1 0,-1-4 0,1-1 0,0 0 0,0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2:18.9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206 459 24575,'-35'0'0,"7"0"0,14-9 0,4-2 0,0-9 0,0-5 0,4-2 0,-3-5 0,7 0 0,-2-1 0,4 1 0,0 0 0,0-1 0,0 7 0,0 5 0,0 7 0,0 1 0,0 2 0,4 2 0,4 1 0,2 7 0,3-3 0,-4 4 0,0 0 0,0 0 0,-1 0 0,1 0 0,0 0 0,5 0 0,-4 0 0,8 0 0,-8 0 0,9 0 0,-9 0 0,8 4 0,-8 1 0,4 4 0,-1 5 0,-3-4 0,4 8 0,-5-8 0,1 9 0,-1-4 0,-3 4 0,-2-4 0,-4 3 0,0-3 0,0 5 0,0-1 0,0 1 0,0-1 0,0 1 0,0 0 0,0-6 0,0 5 0,0-9 0,0 8 0,-4-8 0,-1 4 0,-4-5 0,-9 4 0,7-3 0,-11 4 0,7-9 0,-5 3 0,0-7 0,1 4 0,-1-5 0,0 0 0,1 0 0,-1 0 0,5 0 0,-4 0 0,9-4 0,-8-2 0,7-8 0,-3 4 0,4-9 0,1 9 0,4-8 0,-3 7 0,7-2 0,-7 0 0,3 3 0,0-3 0,1 4 0,4 0 0,0 0 0,0-5 0,0 4 0,0-4 0,0 5 0,0 0 0,0 0 0,0 0 0,0 0 0,0 0 0,0 0 0,0 0 0,0 0 0,0 0 0,0 0 0,0 0 0,0 0 0,0 0 0,0 0 0,8 0 0,-6 0 0,10 0 0,-7 0 0,3 0 0,-3 0 0,3 0 0,-3 0 0,0 1 0,3 3 0,-3-3 0,4 3 0,0-4 0,4 4 0,-3-3 0,9 2 0,-9-3 0,8-1 0,-8 5 0,4-3 0,-1 7 0,-3-3 0,4 4 0,-5 0 0,0 0 0,-1 0 0,1 0 0,0 0 0,0 0 0,5 0 0,-4 0 0,3 0 0,-4 4 0,0 1 0,0 0 0,0 2 0,0-6 0,-5 11 0,0-6 0,-4 7 0,0-4 0,0 0 0,0-1 0,0 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9:45.73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90 1 24575,'0'62'0,"0"4"0,0 25-984,0 2 653,0 0 331,0 7 0,-7-7 0,6-16 0,-6 10 0,1-21 0,5-11 0,1 1 0,-6 34 0,6 5 0,0-17 0,0-12 410,0 16-410,0-16 223,0 4-223,-10-28 0,8 4 0,-8-20 667,10-5-667,0-7 15,0-6-15,0 1 0,0 0 0,0 10 0,0-3 0,0 22 0,0-10 0,-5 11 0,4-1 0,-4-4 0,5-1 0,-4-8 0,3-10 0,-4 4 0,5-9 0,0 3 0,0-4 0,0 0 0,0 0 0,-4 0 0,3 4 0,-3-3 0,0 9 0,3-9 0,-4 3 0,5-4 0,0 0 0,0 0 0,0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29:52.150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1342 1 24575,'0'54'0,"0"21"0,0-21 0,0 5 0,0 9 0,0-10 0,0 15 0,0 1 0,0-3 0,0 1 0,0-14 0,0 11 0,0-13 0,0 8 0,0-8 0,0-2 0,0-8 0,0 1 0,0 0 0,0-7 0,0-1 0,0-7 0,0-5 0,0-2 0,0 0 0,0-4 0,0 4 0,0 0 0,0-4 0,0 10 0,0-4 0,-5-1 0,4 5 0,-3-4 0,0-1 0,2-1 0,-6-5 0,6-5 0,-2 3 0,0-8 0,3 4 0,-3-5 0,4 0 0,-4-1 0,3 1 0,-7 0 0,7 0 0,-3 0 0,0 4 0,-2 2 0,1 5 0,-4-1 0,8 1 0,-8 0 0,8-1 0,-4-4 0,5 3 0,-4-8 0,3 4 0,-3-5 0,4 0 0,0 0 0,0-1 0,-14-3 0,2-1 0,-14 1 0,1 0 0,-2 1 0,-11 4 0,4-4 0,-12 0 0,12-1 0,-11-5 0,5 0 0,-7 0 0,0 0 0,0 0 0,0 0 0,0 0 0,0 0 0,0 0 0,0-5 0,0-2 0,7 1 0,-5-5 0,11 5 0,-5-5 0,12 0 0,-4 6 0,15-4 0,-8 8 0,14-7 0,-4 7 0,5-3 0,45 0 0,-9 3 0,40-3 0,-26-5 0,4 6 0,-11-6 0,4 9 0,-11 0 0,-7 0 0,-6 0 0,-5 0 0,0 0 0,-51 0 0,14 0 0,-52 0 0,23 0 0,-6 0 0,7 0 0,2 0 0,13 0 0,2 0 0,13 0 0,0 0 0,12 0 0,0 0 0,5 0 0,45-16 0,-7-5 0,49-23 0,-27 10 0,7-9 0,-11 18 0,-5-4 0,-9 7 0,-8 6 0,-10 2 0,-1 8 0,-38 2 0,0 4 0,-31-5 0,8-1 0,0-1 0,7-3 0,1 4 0,12-9 0,6-1 0,7-3 0,4-7 0,4-7 0,1-1 0,5-5 0,5 1 0,19 1 0,17-12 0,10 21 0,13-15 0,-8 22 0,7-4 0,0 12 0,-7 7 0,-2 6 0,-13 0 0,-8 0 0,-13 4 0,-5 12 0,-10 6 0,-1 10 0,-4-6 0,0-1 0,-14-4 0,-10-5 0,-17 0 0,-6-9 0,-7-2 0,5-5 0,-5-11 0,19 0 0,-5-24 0,12 5 0,-4-18 0,9 7 0,5-22 0,11-8 0,1 9 0,6-4 0,10 32 0,13-1 0,6 9 0,16 8 0,-5 2 0,7 9 0,0 2 0,0 5 0,-7 0 0,-1 0 0,-13 4 0,-5 6 0,-2 1 0,-9 3 0,0 0 0,-6-4 0,-4 3 0,0-4 0,-15-4 0,-9-1 0,-10-4 0,-55 0 0,50-4 0,-49-8 0,51-12 0,-5-6 0,-1-14 0,13 2 0,5-6 0,8 1 0,10 0 0,2-8 0,5 7 0,0 0 0,0 3 0,0 11 0,10-5 0,1 12 0,9 2 0,0 9 0,-1-2 0,-4 7 0,-1-3 0,-6 9 0,1-3 0,0 7 0,-4-10 0,-1 5 0,-4-7 0,-9 3 0,-2 1 0,-8-1 0,-7-1 0,5 1 0,-4 4 0,5-2 0,-5 2 0,8-4 0,-7 0 0,14 1 0,-8 3 0,7-2 0,2 3 0,1 0 0,3-3 0,-4 3 0,27 0 0,-2 1 0,25 4 0,-3 0 0,-4 0 0,5 0 0,-7 0 0,0 0 0,-5 0 0,-2 0 0,0 0 0,-4 0 0,0 0 0,-3 0 0,-3 0 0,4 0 0,1 0 0,-1 0 0,1 0 0,0 0 0,-1 0 0,9 0 0,-6 0 0,6 0 0,-8 0 0,0 0 0,-1 0 0,1 0 0,-1 0 0,1 0 0,-5 0 0,3 0 0,-8 0 0,9 0 0,-5 0 0,1 0 0,4 0 0,-9 0 0,8 0 0,1 0 0,1 0 0,-1 0 0,-1 0 0,-3 0 0,0 0 0,3 0 0,-8 0 0,9 0 0,-4 0 0,4 0 0,-4 0 0,3 0 0,-3 0 0,0 0 0,-1 0 0,-6 0 0,1 0 0,0 0 0,-4 12 0,-1 5 0,-4 13 0,0 16 0,-6 4 0,-7 21 0,-9 12-768,0 10 768,8-38 0,0 2 0,2-6 0,1 2 0,-2 9 0,2-2 0,-4 27 0,6-10 0,3-2 0,4 4 0,-2-8 0,0 0 0,4 5 0,0 7 0,0-12 0,0-21 0,0-4 0,0-16 0,0-8 0,0-5 768,-6-83-768,-8 15 0,4-5 0,-1-5-593,-17-30 593,-1-2 0,7 8 0,-4-4 0,6 24 0,-1-7 0,3 23 0,7 3 0,5 19 0,1 6 0,5 8 593,5 68-593,3 1 0,-1 0 0,0 5-492,0-5 0,1 0 410,0 6 0,-1 1 82,2 7 0,-2-2 0,-2-12 0,-1-1-239,1 5 1,-2-2 238,-3 18-10,0 6 10,0-18 0,0-26 0,0-13 983,-4-20-847,-8-50-136,-1-13 0,3 8 0,2-5-230,3-1 0,2 0 230,-1-1 0,1-1 0,3-4 0,0 0 0,0-1 0,0 1 0,0-1 0,0 2 0,0-37 0,3 44 0,1 1 0,3-23-8,7-7 8,-2 19 0,0 16 0,-1 15 0,-5 12 0,-2 8 964,-4 4-964,0 0 20,0 0-20,0 0 0,0-5 0,0 4 0,0-4 0,0 0 0,-4 4 0,-6-8 0,-5 7 0,0-3 0,-3 4 0,8 1 0,-4 4 0,0-4 0,4 8 0,-4-3 0,5 0 0,-5 3 0,4-7 0,-8 7 0,3-3 0,-5-1 0,0 0 0,1-1 0,4 2 0,-4 4 0,9 0 0,-4-4 0,5 3 0,0-3 0,0 4 0,-1 30 0,5-9 0,0 40 0,5-18 0,0 18 0,0-12 0,0 5 0,0-14 0,0-1 0,0-13 0,0-5 0,0-4 0,0-7 0,0 3 0,0-4 0,0 0 0,0-1 0,0 1 0,0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00.47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155 1 24575,'0'43'0,"0"4"0,0 9 0,0 19 0,0 9-561,0 16 561,0-24 0,0-23 0,0 1 0,0 25 0,0-25 0,0 1 0,0 38 0,0-15 0,0 8 0,0-10 0,0 8 0,0-2 0,0-10 139,0-9-139,0-7 0,0-2 0,0-7 0,0-7 0,0-1 422,0-13-422,0 5 0,0-10 0,0 4 0,0-5 0,0-1 0,0 1 0,0 0 0,0 13 0,0-9 0,0 15 0,0-12 0,0 5 0,0-6 0,0 5 0,0 2 0,0 1 0,0 5 0,0-7 0,0 0 0,5 7 0,-3-5 0,7 4 0,-7-6 0,7 1 0,-8-1 0,9 14 0,-9-10 0,9 10 0,-9-13 0,8-7 0,-8-1 0,8 1 0,-8-10 0,8 8 0,-7-14 0,2 3 0,0-4 0,-3 5 0,3-4 0,-4 8 0,0-3 0,4 5 0,-3-1 0,4 6 0,-5-4 0,0 10 0,0-10 0,0 0 0,0-8 0,0-4 0,0 0 0,0 0 0,0 0 0,11-4 0,-4-2 0,10-3 0,-8 0 0,0 0 0,4 0 0,2 0 0,10 0 0,2 0 0,-1 0 0,5 0 0,-4 0 0,5 0 0,0 0 0,-5 0 0,3 0 0,-3 0 0,5 5 0,0-4 0,1 9 0,5-9 0,-4 4 0,11 0 0,-4-4 0,-1 5 0,5-6 0,-11 0 0,11 0 0,-11 0 0,4 0 0,-5 0 0,-1 0 0,0 0 0,-5 0 0,-2 0 0,-6 0 0,1 0 0,-5 0 0,-2 0 0,1 0 0,-4 0 0,4 0 0,-2 0 0,-2 0 0,3 0 0,-4 0 0,0 0 0,0 0 0,4 0 0,2 0 0,5 0 0,-1 0 0,-4 0 0,3 0 0,-3 0 0,0 0 0,3 0 0,-8 0 0,9 0 0,-9-4 0,3 3 0,1-3 0,0 4 0,1 0 0,-3 0 0,-3 0 0,0 0 0,0 0 0,0 0 0,0 0 0,-1 0 0,1 0 0,0 0 0,0 0 0,0 0 0,0 0 0,-4-15 0,-1-3 0,-4-14 0,0 0 0,0-7 0,0-26 0,0 4 0,0-12 0,0-16 0,0 18 0,0-14-375,-4 31 0,0 1 375,2-30 0,-4 21 0,-2 1 0,2-17 0,-9-18 0,2 28 0,5-23 0,-4 9 0,11 0-88,-5 9 88,6 1 0,0 16 0,0 2 0,0 13 0,0 3 746,0 5-746,0 7 92,0 0-92,0 7 0,0-10 0,0 2 0,0-3 0,0 4 0,0 1 0,5-8 0,-4-1 0,4-11 0,-5 11 0,0-12 0,0 6 0,0-7 0,0 0 0,0 0 0,0 7 0,0-6 0,0 6 0,0 0 0,0 1 0,0 0 0,0 5 0,0 1 0,0 8 0,0-1 0,0-4 0,0 3 0,0-2 0,0 14 0,0 2 0,0 4 0,0 0 0,0 0 0,-13 4 0,1 1 0,-17 4 0,2 0 0,-5 0 0,-7 5 0,5 1 0,-4 0 0,-1-1 0,5 0 0,-11-4 0,11 4 0,-12-5 0,12 0 0,-4 0 0,5 0 0,1 0 0,-7 0 0,5 0 0,-11 0 0,4 0 0,-5 0 0,-1 0 0,0 0 0,6 0 0,2 0 0,7 0 0,0 0 0,5 0 0,-4 0 0,10 0 0,1 0 0,1 0 0,4 0 0,-5 0 0,1 0 0,-1 0 0,0 0 0,1 0 0,-5 0 0,3 0 0,2 0 0,5 0 0,1 0 0,3 0 0,-4 0 0,5 0 0,-5 0 0,4 0 0,0-4 0,-2 3 0,10-7 0,20 7 0,2-3 0,30 4 0,-2 0 0,0-5 0,7 3 0,-9-8 0,-5 9 0,-3-10 0,-16 10 0,2-4 0,-14 5 0,4 0 0,-66 0 0,14 0 0,-54 0 0,2 0 0,27 0 0,10 0 0,0 0 0,-7 0 0,-21 0 0,31 0 0,4 0 0,20 0 0,5 0 0,7 0 0,5 0 0,34 10 0,-1 3 0,39 10 0,-7 7 0,15 4 0,-3 11 0,4-4 0,-5 12 0,-9-8 0,3 16 0,-9-1 0,-12-8 0,-2 10 0,-14-13 0,-1 1 0,-4-4 0,-4-14 0,-9 0 0,-1-10 0,-5-3 0,-9-9 0,-21-5 0,-14-1 0,-28-4 0,-2-6 0,15-5 0,-30-32 0,47 9 0,-33-27 0,37 11 0,6-8 0,13-5 0,14 0 0,5 7 0,22 5 0,20 8 0,26 15 0,-10 17 0,2 3 0,31 2 0,-30 6 0,-4 6 0,-2 16 0,26 31-647,-41 23 647,-10-32 0,-2 1 0,0 38-205,-8-4 205,-7-5 0,-6-8 0,-1-4 0,-6-22 0,0-11 0,0-5 640,-14-18-640,-10 3 212,-17-9-212,-8-17 0,-9-20 0,4-11 0,6-11 0,6 3 0,10 0 0,5-7 0,4 7 0,16-23 0,1 43 0,6-25 0,15 44 0,25-12 0,11 16 0,7 1 0,-6 12 0,-4 0 0,0 0 0,7 5 0,-14 12 0,0 8 0,-12 9 0,-7-6 0,-7 3 0,-5-11 0,-4 6 0,-2-7 0,-4 1 0,-8-1 0,-9-3 0,-16-1 0,-15-3 0,-8-6 0,-21 0 0,24-6 0,-1 0 0,29-4 0,14-6 0,2-11 0,9 0 0,5-10 0,17 8 0,16-5 0,26 8 0,-12 3 0,16 9 0,-19 4 0,7 4 0,-2 0 0,-14 0 0,-7 0 0,-3 8 0,-14 3 0,3 9 0,-9-1 0,-5 1 0,-1-1 0,-4 7 0,0 7 0,0 0 0,0 20 0,0-11 0,0 37 0,0-11 0,0 7 0,0 12 0,0-34 0,0 34 0,0-21 0,0 8 0,0-10 0,-5-10 0,4-14 0,-4-7 0,5-12 0,0-4 0,0-60 0,0 2 0,0-12 0,0-7-492,0 8 0,0-2 414,0-13 0,0-1 78,0 14 0,0 0 0,0-12 0,0 2-402,0-32 402,0 1 0,5 22 0,-4 25 0,9 15 0,-9 20 0,3 70 0,-4 8 0,0 4 0,0 4-83,0-14 1,0-1 82,0 15 0,0 0 0,0-9 0,0-1 0,0-5 0,0 0-178,0 3 1,0-2 177,0 36 0,0-39 0,0 0 0,-6 37 0,-1-18 0,0-13 0,1-21 0,2-8 0,3-13 983,-12-6-709,2-9 531,-9 0-805,0-10 0,-7-18 0,-3-16 0,-10-27 0,-7-10-492,25 31 0,0-1 489,-4-2 0,1 0 3,6-3 0,1 0-346,-16-34 346,22 35 0,2 2 0,-15-20 0,10-12 0,3 30 0,1 4 0,10 19 972,-4 7-972,5 19 364,0 27-364,0 18 0,0 27 0,0 3 0,0 16-789,0 3 789,0-42 0,0 0 0,0 42 0,-5-24 0,-6-8 0,-2-21 0,-7-5 0,8-4 0,-7-15 789,4-7-789,0-4 0,1-5 0,0-9 0,-2-14 0,-1-12 0,0-19 0,4-2 0,0-16 0,6 14 0,1-12 0,6 22 0,0 0 0,0 15 0,0 7 0,0 11 0,0 2 0,0 58 0,0-8 0,0 57 0,0-36 0,0 39 0,0-35-285,0 2 1,0 1 284,0 0 0,0 34 0,0-43 0,0-6 0,0-4 0,0-24 0,0 2 569,0-14-569,-4-1 0,-11-34 0,-4-11 0,-4-46 0,3-13-492,15 34 0,2-3 153,-5-4 1,1-2 338,6-5 0,1 1-492,-4 14 0,0 2 467,4-9 1,0 3-120,0-22 144,0-7 0,0 29 0,0 22 0,0 10 983,0 42-409,0 14 409,0 32-851,0 35-132,0-4-413,0-32 0,0 2 413,0-1 0,0 0 0,0-4 0,0 0-297,0 43 297,0 3 0,0-39 0,0-1 0,5 27 0,-4-25 0,0-1 0,4 27 0,0-15 0,-4 0 0,9-40 0,-9-11 0,3-5 977,-4-2-977,4-4 312,1-4-312,8-1 0,7-4 0,6 0 0,6 0 0,7 0 0,1 0 0,7 0 0,7-6 0,-5 5 0,5-5 0,-14 6 0,5 0 0,-17 0 0,4 0 0,-17 0 0,-2 0 0,-4 0 0,0 0 0,-41-5 0,12 4 0,-36-8 0,24 7 0,5-2 0,2 4 0,5 0 0,5 0 0,2 0 0,4 0 0,61 0 0,-27 0 0,72 0 0,-52 0 0,24 5 0,-20-3 0,-2 8 0,-8-4 0,-12 0 0,-2 3 0,-10-8 0,-2 3 0,-57-9 0,7-8 0,-56-13 0,28-7 0,-7-6 0,16 8 0,0-12 0,9 17 0,3-15 0,11 18 0,6 1 0,12 8 0,1 4 0,9 1 0,6 33 0,11 7 0,13 27 0,0-9 0,4-9 0,-1 0 0,3 3 0,0-1 0,2-6 0,-11-11 0,9-8 0,-10-3 0,4-8 0,-5-2 0,5-4 0,1 0 0,8-15 0,-7 2 0,15-35 0,-11 9 0,3-12 0,0-3 0,-8 10 0,6-11 0,2-8 0,-15 19 0,-2-3 0,-13 21 0,-4 7 0,0 4 0,0 1 0,0 5 0,0 0 0,-4 41 0,9 2 0,-2 31 0,14 10 0,-9-23 0,2 9 0,-10-16 0,0-11 0,0-1 0,0-2 0,0-10 0,0 4 0,0-5 0,0-6 0,0 5 0,0-9 0,0 3 0,-4-4 0,3 0 0,-11-4 0,6-1 0,-7-4 0,4 0 0,0 0 0,-5 0 0,4 0 0,-4 0 0,5 0 0,0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03.86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1411 1497 24575,'-47'0'0,"-16"0"0,-3 0 0,-25 0-492,40 0 0,-1 0 0,-5 0 0,0 0 479,-1 0 1,1 0 238,-38 0-226,-3 0 0,22 0 0,-14 0 0,23 0 427,-2 0-427,26 0 0,-3 0 0,14 0 983,5 0-962,2 0 315,5 0-336,0 0 0,1 0 0,-1 0 0,5 0 0,1 0 0,5 0 0,0 0 0,0 0 0,4-14 0,1-10 0,10-32 0,23-30-492,-5 28 0,4-4 67,8-8 1,4-2 424,9-13 0,0 1 0,-11 19 0,0 0 0,13-16 0,1 1 0,-10 19 0,0 3 0,-2 4 0,0 0-332,3-1 1,-1 4 331,13-12-212,-8 8 212,12-10 0,-34 39 0,18-13 983,-28 29-218,-1 6-47,-5 4-718,-1 0 242,-3 32-242,-1-10 0,-4 59 0,0-19 0,0 38-938,0-7 938,0-38 0,0 2 0,0 0 0,0 0 0,0 5 0,0 1 0,0 4 0,0 1 0,0-5 0,0 1 0,0 3 0,0 1 0,0-6 0,0 0 0,0 0 0,0 0 0,0-4 0,0-1 0,0 37 0,0 4 0,0-22-92,0 6 92,0-10 0,0-23 0,5-3 0,-4-19 0,4-7 933,-5-6-933,0-5 97,0 0-97,-22-32 0,6 0 0,-19-24 0,5-6 0,0 4 0,-9-15 0,-6-1 0,-4-10-490,18 36 0,-1-1 490,1-8 0,0-1 0,-6 0 0,0-1 0,5-4 0,0-1 0,-3 0 0,1 1 0,8 9 0,1 1 0,-5-3 0,2 0-200,-14-27 200,-5-2 0,7 10 0,9 11 0,7 13 0,3 9 0,10 12 0,1 2 969,2 13-969,7-6 211,-3 2-211,4 0 0,0-9 0,0 4 0,0-5 0,0-5 0,0-2 0,0-5 0,0 0 0,0 5 0,0 2 0,-4 5 0,3 5 0,-4 1 0,5 5 0,9 4 0,8 6 0,16 11 0,25 21 0,-15-7 0,3 1-492,4 4 0,2 1 326,13 12 1,3 2-327,-1-3 0,-1 0 160,-7 2 0,1 1 332,14 5 0,1-1 0,-17-10 0,-1 0 0,12 11 0,-2-2 0,-19-16 0,-2-1-185,3 5 1,-2 0 184,15 10 0,5-4 0,-16-1 0,-12-23 983,-15 6-789,-5-14 789,-10 3-242,0-9-310,0 3-431,0-3 0,5 4 0,-4 0 0,8 1 0,-3-1 0,0 0 0,3 1 0,-8-1 0,4 0 0,-5 0 0,-1 0 0,1 0 0,-50-4 0,13-1 0,-59-4 0,29-6 0,-22-8 0,6-6 0,8-1 0,-12-5 0,20 7 0,-14-13 0,16 6 0,0-10 0,2 4 0,15 2 0,-7-5 0,18 7 0,-7-7 0,6 6 0,2-3 0,7 15 0,4-7 0,-3 13 0,8-3 0,-2 5 0,4 4 0,0 1 0,-5 4 0,-1 0 0,-5 0 0,1 0 0,-1 0 0,5 0 0,1 0 0,5 0 0,0 0 0,0-4 0,0-1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06.333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1740 1118 24575,'-88'0'0,"25"0"0,-1 0 0,-28 0-492,17 0 0,-3 0 0,13 0 0,-1 0 0,-13 0 0,-5 0 0,-9 0 0,-1 0 0,10 0 0,2 0 401,14 0 0,1 0 336,-4 0 1,3 0-246,-13 0 0,29 0 0,1 0 0,-7 0 983,6 0-442,28 0 442,-7 0 0,21 0 0,30-25-845,14-6-138,8-4 0,5-5-492,-1 1 0,2-1 98,15-15 1,1 0 393,-12 14 0,1-1 0,14-16 0,0 1 0,-9 14 0,0-1 0,12-15 0,0-2 0,-6 12 0,-2 3 0,-10 5 0,-2 2-165,-6 6 1,-2 3 164,30-11 0,-12 2 0,-4 9 0,-28 17 0,2-6 983,-19 16-227,8-6-395,-10 9-361,0 0 0,0 0 0,0 0 0,0 8 0,-4 23 0,-1 5 0,-4 34 0,0 5 0,0 18-492,2-33 0,-4 3 300,-7-5 1,-3 1 191,1 8 0,-3 1 0,-9 0 0,-2-1 0,1-3 0,1-1 0,-1 0 0,1-1-176,4-14 1,1-1 175,-17 41 0,9-14 0,5-1 0,3-15 0,6-12 0,1-14 0,5-5 983,1-7-624,5-6 17,0-6-376,-13-25 0,4 1 0,-17-46 0,7 17 0,-7-24 0,1 4 0,-8-8 0,0-1 0,-8-6 0,7 7 0,-4-1 0,17 10 0,-9 2 0,10-2 0,-6-1 0,1 0 0,5 4 0,-2 12 0,9 1 0,1 9 0,3 13 0,3 0 0,1 11 0,-4 2 0,8 4 0,-3 0 0,4 0 0,0 0 0,0 0 0,-4-5 0,3 4 0,-3-4 0,-1 0 0,4 4 0,-3-4 0,4 5 0,-4 1 0,21 3 0,4 11 0,25 13 0,3 13 0,10 13 0,3 10-866,9 10 866,-30-25 0,0 2 0,-4-2 0,1 1 0,3 4 0,0 0 0,-5-1 0,0 0 0,2 0 0,-3-1 0,15 20-74,7 2 74,-25-22 0,12 7 0,-14-13 0,-7-4 0,-4-17 863,-9-3-863,4-3 77,-9-1-77,3-5 0,-4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09.20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1657 384 24575,'-43'11'0,"3"17"0,-9 13 0,11-2 0,1 3-984,-17 29 845,11-23 1,-2 2 138,15-7 0,1 0 0,-8 6 0,-2 1-492,0 4 0,0 1 297,0 0 0,1-1 195,3-5 0,0 1 0,-3 4 0,1-2 247,-15 27-247,20-35 0,1-2 0,-1 8 0,-12 6 0,6-6 584,5-5-584,-9 4 983,24-16-582,-8-10 19,10 1-420,1-13 0,2 3 0,8-6 0,1 1 0,-5-4 0,7-36 0,-7-6 0,9-34 0,0 0 0,0-12-984,0-10 972,0 33 1,0-3-481,-1 0 0,2-2 234,5-14 1,3-2-235,0 0 0,2-1 62,6-6 0,1 2 430,-5 18 0,-1 2-483,1-6 0,-2 2 483,-3 17 0,-1 1 316,0-2 0,0 2-316,7-33 983,-2 23-649,-1 27 649,-5 3-9,-1 17 9,-1 5-751,0 6-37,9 4-195,-2 21 0,10 13 0,5 30 0,3 18-492,-9-31 0,2 1 304,0 5 0,1 0 188,1 5 0,1 1 0,1-1 0,1 0 0,0 0 0,-1 0 0,-1 2 0,-1-3 0,19 28-204,-22-39 0,-1-3 204,12 11 0,1 6 0,-4-16 0,-12-15 0,-2-8 983,-6-10-636,0-1 91,0-6-438,-4 1 0,-1 0 0,-4 5 0,4 1 0,2 4 0,4 1 0,4-1 0,-3 1 0,3-1 0,0 1 0,-4-5 0,4-2 0,-5-4 0,0 0 0,-4 0 0,-30-14 0,2-9 0,-31-10 0,11-11 0,-12 3 0,-11-7 0,-10-8-841,-6 10 841,34 9 0,-1-1 0,-35-8 0,32 11 0,1 0 0,-33-9-299,8 2 299,-2 0 0,20 7 0,-8-12 0,12 12 0,5-4 0,8 12 828,-4-4-828,17 10 312,-10-9-312,17 10 0,1-4 0,1 10 0,9-3 0,0 3 0,2 0 0,52-10 0,0 0 0,46-12 0,-40 10 0,1-2-492,1 0 0,1 0 446,8-4 0,2-1 46,4 0 0,1 0-492,1 4 0,0-1 230,0-2 0,0 0 262,0 5 0,-3 2-169,-17 4 1,-1 0 168,2-2 0,-2 2 0,26 3 0,-1-10 0,-8 11 974,-18-2-974,-8 8 983,-13-7-404,-5 8-194,-8-3-385,-4 4 0,0 0 0,0 0 0,0 0 0,-36 25 0,-5-2 0,-8 5 0,-6 2 0,2-1 0,-1 0-492,-9 2 0,-1 2 308,-6 6 0,3 0 184,15-12 0,0 0-118,-9 3 1,4-1 117,-7 9 0,-8-5 0,21-5 0,9-10 0,8-3 245,10-6 1,5-4 0,6-1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11.73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1284 1210 24575,'-51'0'0,"-20"0"0,-14 0-492,31 0 0,-4 0 0,-4 0 0,-1 0 236,-1 0 0,1 0 172,4 0 1,2 0 83,1 0 0,2 0 0,-39 0 0,0 0 556,17 0-556,7 0 0,26 0 0,3 0 983,14 0-740,11 0 543,2 0-786,4 0 79,4-13-79,1-4 0,9-14 0,13-10 0,35-30 0,-3 13-492,6-3 0,3 0 206,-24 25 0,1 0 286,25-22 0,3-1 0,-16 11 0,1 1 0,8-3 0,1-1 0,0-3 0,-1 1 0,-4 8 0,-3 3-205,-7 7 0,-2 1 205,34-27 0,-17 21 0,-6 2 0,-6 9 0,-20 13 0,-5 1 983,-8 10-443,-4 1-97,0 4-443,0 0 0,-4 14 0,-1 4 0,-4 28 0,-6 3 0,-8 23 0,-14 10-845,-8 11 845,14-42 0,0 0 0,-4 4 0,0 2 0,1 5 0,1 1-492,-2 0 0,-2 1 133,-1 14 1,0 2 358,4-10 0,0 0 0,-4 5 0,0-1 0,4-4 0,2-5-301,7-15 0,1-2 301,-3 6 0,1-1 0,-4 23-173,-8 15 173,9-25 0,-4-4 738,16-22-738,-7-6 983,14-9-269,-7-10-33,7-2-681,-3-4 205,4-43-205,0 13 0,0-50 0,0 5 0,-6-2 0,5-21 0,-11 6-882,3-10 882,2 38 0,-1-2 0,1 0 0,-1 0 0,1-5 0,-1-1 0,0 1 0,0 0 0,0-6 0,0 1-492,0 3 0,0 1 369,4-6 1,-1 2 122,-7-30-336,11 43 1,0 0 335,-4-31-59,5 0 59,0 12 794,0 19-794,0 19 983,0 3-733,0 17 496,0 2-746,26 48 68,5 2-68,26 41 0,-1-1-492,-27-33 0,0 0 449,4 0 0,-1 2 43,0 10 0,-1 2 0,6-8 0,0 1 0,-5 9 0,0 2 0,6-6 0,0-1 0,-5 3 0,-2-1 0,20 24-258,-3 1 258,-11-32 0,-4 5 0,0-19 0,-16-4 0,-3-17 0,-5-2 983,0-4-959,0-4 1,0-1-1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14.14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1400 430 24575,'-34'34'0,"-14"17"0,-22 0-492,26-15 0,-2 1 0,1-3 0,0-1 374,-4 4 1,1 1 117,3 4 0,0-2 0,-5-4 0,2-2 0,-20 24 0,15-15 0,3-4 707,14-13-707,-2 10 0,0-2 363,9-21-363,-2 14 0,7-16 0,9-1 983,4-2-833,-2-3-150,12-29 0,-3-7 0,4-26 0,0-13 0,0 4 0,0-25-740,0-2 740,3 42 0,1 0 0,2 0 0,2 0 0,7-6 0,1 2 0,7-25 0,-3 30 0,0 3 0,1-11 0,5-14 0,-3 22 0,-11 4 0,4 14 0,-6 10 0,-1 3 740,0 10-740,0 4 0,0 1 0,0 4 0,0 4 0,1 17 0,1 17 0,7 26 0,4 18-972,6 11 972,-13-37 0,0 0 0,0-4 0,-1 1 0,1 8 0,1 0 0,2-8 0,0-2-227,6 36 227,9 0 0,-13-21 0,5 1 0,0-5 0,-7-22 0,-2-1 0,-6-17 960,0 2-960,-1-14 239,-3 3-239,-39-8 0,3-1 0,-41-9 0,15-8 0,-15-8 0,-3-5 0,-8-8 0,9 1 0,-10-16 0,17 9 0,-10-15 0,24 17 0,-4-7 0,12 2 0,0 5 0,2-4 0,13 13 0,7 8 0,4 2 0,8 9 0,-4-4 0,9 5 0,-3 4 0,28-3 0,2 7 0,32-3 0,2-7 0,15 8 0,-13-14 0,20 10 0,-12-6 0,16 0 0,-9-1 0,-1 1 0,-16 1 0,-2 0 0,-7 5 0,-7-3 0,-1 4 0,-13 0 0,5-4 0,-10 9 0,4-8 0,0 8 0,-4-8 0,5 8 0,-7-8 0,1 3 0,-1 1 0,1-4 0,-1 4 0,1-5 0,-5 4 0,-2 2 0,-4 0 0,0 3 0,0-7 0,5 7 0,6-8 0,1 3 0,10-4 0,-10 4 0,4-3 0,-6 8 0,-4-4 0,-1 5 0,-5 0 0,0 0 0,-1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16.421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1035 787 24575,'-54'0'0,"-10"7"0,-10 6 0,24 1 0,-1 2-492,4 2 0,-1 1 300,-8 0 0,0 0 192,-1 3 0,2-1 0,-25 3 131,30-10 1,3 0-132,-4 3 270,-12-4-270,29 3 0,-4-9 0,22-3 691,0-18-691,13-11 144,3-9-144,11-18 0,3 2 0,24-15 0,5-10-848,14-4 848,-28 35 0,0 0 0,4 0 0,-1 1 0,26-36 0,-25 35 0,-1 2 0,14-13 0,1-11 0,-5 22 0,-4 0 0,-2 4 0,-9 12 0,-12 7 848,-1 7-848,-5 5 0,0 4 0,-1 1 0,-3 23 0,-1 13 0,-4 22 0,0 9 0,-12 8 0,3 3 0,-11 17 0,7-23-342,2-16 1,0 2 341,-4 26 0,7-25 0,1 2 0,3-6 0,1 0 0,3 5 0,0 0 0,0 24 0,0-27 0,0-1 0,0 17 0,0 21 0,0-23 0,0-5 0,0-22 0,0-7 0,0-8 683,0-10-683,0-1 0,4-5 0,-13-48 0,0 11 0,-15-42 0,-6 15 0,-1-1 0,-8-7 0,1 0 0,0-1 0,-9-10 0,7 8 0,-15-10 0,23 25 0,-6-11 0,7 5 0,5-2 0,-6-10 0,8 20 0,0-5 0,6 13 0,2 8 0,10 8 0,-2 10 0,7 1 0,-3 5 0,0 0 0,32 4 0,4 1 0,40 4 0,2 6 0,17 9-706,2 7 706,0 12 0,-43-16 0,-1 1 0,20 14-98,9 6 98,-22-7 0,8 0 0,-15-3 0,-3-6 0,-19-6 0,-7 2 701,-6-9-701,-5 4 103,0-9-103,0-1 0,0 0 0,0-3 0,0 3 0,0-4 0,4 0 0,2 4 0,10-3 0,-4 3 0,4 1 0,-5-4 0,-5 3 0,-2-4 0,-4 0 0,0 0 0,0 4 0,0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4:58.747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3689 2581 24575,'-63'0'0,"-12"6"0,-21 10-492,33 0 0,-5 1 0,-23 6 0,-7 1 164,27-6 0,-3 1 0,-2 0 0,-6 2 0,-3-1 0,2-1 0,12-5 0,2-1 0,-4 1 0,-19 6 0,-5 1 0,4-3 0,19-9 0,2-2 0,-3 0 154,-21 7 1,-5 1 0,3-3 173,13-4 0,2-1 0,1-2 0,-3-1 0,1 0 0,6-1-112,-1 2 1,1-1 111,-4-3 0,-6-2 0,15 1-650,-9 0 650,-15 0 0,1 0 0,16 0 0,-15 0 0,20 1 0,6-2 0,13-8 983,-40 7-296,90-11 296,2 3 0,4-17 0,17-15 0,15-34-492,0 26 1,6-3-933,8-14 1,5-3 440,-10 18 0,3 0 0,1-2-328,6-10 0,2-3 0,2 1 0,5-3 0,2 0 0,1-1 82,-13 13 0,0-2 0,1 0 0,1 0 0,5-5 0,2 0 0,-1 1 0,0-1 0,-3 4 0,-1 1 0,0 0 0,1-2 0,4-6 0,2-2 0,-1 1 0,-4 3-82,0 2 0,-3 3 0,1-2 0,6-8 0,1-1 0,-3 3-164,9-9 0,-4 6 555,-9 10 1,0 2-64,6-5 0,-4 4 983,9-6 0,1 1-749,-15 13 749,-22 28 0,-8 3 0,-7 16 0,-5 1 0,-4 18 0,-1 4 0,-4 36 0,-12-2 0,-3 27-724,-11-5-745,12-25 0,-1 3 486,-3-1 0,0 3 0,1 12 0,0 3-492,-6-2 0,-1 4 164,5-3 0,0 6 0,-1-1 0,1-7 0,0 1 0,0 2 0,-5 16 0,1 3 0,0 0 0,2-1 0,1 0 0,0 1 0,-1 2 0,0 0 0,1-1 0,3-8 0,1-1 0,-2 2 0,-2 12 0,-1 3 0,2-4 194,5-16 1,1-2 0,-1 1-195,-6 16 0,-1 3 0,2-2 113,4-9 1,1-1-1,1 0 215,-1 1 0,0 0 0,2-6 191,-2 6 1,2-2-192,3 16 0,0-6 0,2-41 0,0-1 491,-1 13 1,0-1 279,-6 20 212,7-24 0,1-18 0,6-19 0,0-8 0,0-4 0,-13-37 0,4 3 0,-17-41-112,6 10-871,-12-16 0,-2-1-492,8 13 0,-2-3 124,1 3 1,-1-2 367,-11-23 0,-1-6-328,15 29 0,1-1 0,-1-2 0,-7-8 0,0-2 0,1-2 0,2-6 0,3-2 0,-1 3 262,1 10 1,1 2-1,-1-1 66,1-8 0,-1-1 0,1 2 0,3 7 0,0 2 0,0-1 0,-2-7 0,1-3 0,0 1 0,0 1 0,0-1 0,2 3 0,4 6 0,1 1 0,1 4-486,-2-5 1,0 3 485,2-5 0,0 4-394,-8-20 394,12 36 0,-1 1 0,-7-24 983,6 19-660,2 17 660,1 13 0,0 5 0,4 2 0,-2 13 0,7-6-971,-3 7-12,22 4 0,8 9 0,36 25 0,24 12-492,-32-12 0,3 3 0,13 5 0,0 1 488,-14-3 1,3 3 3,7 1 0,7 3 0,-4-1-492,3 10 0,0-1 164,-8-12 0,3 1 0,-2 0 214,-10-2 0,-2 1 0,-2-2 114,13 8 0,1 0 0,-12-8 0,2 3 0,-1 0 0,18 15 0,-1-1 0,0 0 0,-2 1-492,-4-3 0,-4-1 247,-7-6 0,-2 0-247,0 0 0,-1 0 473,-3 0 0,-3-3 1002,23 23-684,-1-1-299,-23-23 0,1 7 983,-4-13 0,-12-5 0,-8-12-81,-7-7 81,-5 0-561,0-5-179,0 0-243,0-4 0,0 3 0,-1-4 0,6 6 0,1-1 0,4 1 0,1 0 0,-5-1 0,7 5 0,-11-8 0,7 6 0,-9-11 0,-1 3 0,1-4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30:41.773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105 10 24575,'0'14'0,"0"-1"0,0 1 0,0-4 0,0 3 0,0 1 0,4-4 0,2 8 0,-1-8 0,3 9 0,-2-4 0,-1-1 0,4 5 0,-8-9 0,7 3 0,-7-4 0,7 0 0,-3 0 0,0 0 0,3-4 0,-7 3 0,7-7 0,-3 6 0,4-2 0,-1 4 0,1-4 0,0 3 0,0-7 0,0 7 0,0-7 0,0 7 0,-1-3 0,1-1 0,0 4 0,0-7 0,0 7 0,4-7 0,-3 7 0,9-3 0,-9 0 0,8 4 0,-3-8 0,5 8 0,-1-4 0,1 1 0,-5 2 0,3-3 0,-3 0 0,0 0 0,3-1 0,-8-3 0,8 4 0,-3-5 0,0 3 0,3-2 0,-3 3 0,0-4 0,3 0 0,-8 0 0,4 0 0,0 0 0,-4 0 0,3 0 0,-4 4 0,0-3 0,0 7 0,5-7 0,-4 7 0,8-7 0,-3 7 0,0-7 0,3 8 0,-8-8 0,8 8 0,-8-8 0,4 7 0,-5-7 0,0 7 0,0-7 0,-1 3 0,1 0 0,4 1 0,2 0 0,-1 3 0,4-7 0,-8 6 0,4-2 0,-1 0 0,-3 3 0,4-7 0,-5 3 0,0 0 0,-1 1 0,6 0 0,-4 3 0,4-7 0,-5 7 0,4-3 0,-3 4 0,4 0 0,-1 0 0,-2-4 0,2 4 0,-4-8 0,0 7 0,4-4 0,-7 5 0,5-4 0,-6 3 0,4-7 0,0 7 0,0-7 0,0 7 0,-1-3 0,6 4 0,-4 0 0,9 1 0,-9-1 0,3-4 0,1 3 0,-4-3 0,3 4 0,1-4 0,-4 3 0,4-3 0,-5 0 0,4 3 0,-3-3 0,4 5 0,-1-5 0,-2 2 0,7-6 0,-3 3 0,0 0 0,3-3 0,-3 3 0,4 1 0,-4-4 0,3 3 0,-3 0 0,5-3 0,-1 4 0,1-1 0,0-3 0,-1 4 0,1-5 0,-1 0 0,6 0 0,5 0 0,-2 0 0,0 0 0,-13 0 0,3 0 0,-3 0 0,4 0 0,-4 0 0,4 0 0,-5 0 0,6-5 0,5-1 0,-4 1 0,4-5 0,-5 9 0,-1-8 0,-4 4 0,4 0 0,-5 1 0,1 0 0,4 3 0,-5-3 0,1 4 0,4-4 0,-1 2 0,-2-2 0,6 4 0,-11 0 0,7 0 0,-8 0 0,8 0 0,-8 0 0,4 0 0,-5 0 0,0 0 0,0 0 0,4 0 0,-3 0 0,4 0 0,-5 0 0,-1 0 0,6 0 0,-4 0 0,4 0 0,-5 0 0,4 0 0,1 0 0,6 0 0,-2 0 0,-3 0 0,4 0 0,-5-4 0,1 3 0,4-4 0,-5 5 0,1 0 0,4-4 0,-5 3 0,6-4 0,-1 5 0,1 0 0,-5 0 0,3 0 0,-3-4 0,5 3 0,-1-8 0,6 8 0,-4-4 0,5 1 0,-12 3 0,13-8 0,-10 8 0,12-8 0,-10 8 0,1-3 0,-5 0 0,3 3 0,2-8 0,-3 4 0,12-6 0,-17 6 0,12-4 0,-10 3 0,6 0 0,-5-2 0,3 7 0,-8-7 0,4 7 0,-5-3 0,0 0 0,4 3 0,-3-7 0,9 7 0,-5-7 0,1 3 0,4-1 0,4-7 0,-1 7 0,1-8 0,-4 8 0,-4-2 0,4 3 0,-4-5 0,3 0 0,-3 5 0,0-3 0,3 2 0,-8-3 0,4 4 0,0 1 0,-4 0 0,3 3 0,-4-3 0,0 4 0,5 0 0,-4 0 0,3 0 0,1 0 0,9 0 0,-6 0 0,10 0 0,-12 0 0,5 0 0,-5 0 0,-2 0 0,1 0 0,-4 0 0,4 0 0,-6 0 0,1 0 0,0 0 0,0 0 0,0 0 0,0 0 0,-1-4 0,1 3 0,0-3 0,0 0 0,0 3 0,4-3 0,2 4 0,0-4 0,3 3 0,-3-7 0,10 6 0,-4-2 0,5 0 0,-1 2 0,1-2 0,1 0 0,4-2 0,-5 0 0,1-3 0,4-2 0,-10 0 0,4-4 0,-6 1 0,1 3 0,0-4 0,-1 5 0,-4 1 0,-1 3 0,-6-2 0,1 7 0,0-7 0,0 7 0,0-2 0,0 3 0,0-4 0,-1 3 0,6-8 0,-4 8 0,4-7 0,-6 7 0,1-3 0,0 0 0,0 3 0,0-3 0,-4 0 0,-1-1 0,-4-4 0,0 0 0,0 0 0,0 0 0,0 0 0,0 0 0,0 0 0,0 0 0,0 0 0,0 0 0,-4 4 0,-6 1 0,-5 4 0,-5 0 0,1 0 0,-1 4 0,0 2 0,5 3 0,-3 1 0,8-1 0,-4 0 0,5 0 0,0 0 0,0-1 0,4 1 0,-3 0 0,7 0 0,-3 0 0,0 0 0,3 0 0,-7-1 0,3-3 0,-4 3 0,0-7 0,4 7 0,-3-7 0,11 3 0,2-8 0,5-1 0,2-4 0,-3 0 0,0 0 0,0 0 0,0 4 0,-4-3 0,3 7 0,-11-3 0,-13 9 0,-1 5 0,-18 6 0,7 11 0,-5-4 0,0 4 0,0-5 0,7-6 0,0-1 0,7-5 0,4-1 0,1 1 0,5-2 0,-5-3 0,-1-1 0,-10-4 0,-2 5 0,-5 1 0,0 5 0,-1-1 0,7 1 0,0-1 0,6 0 0,6-1 0,0 0 0,5-4 0,0-1 0,4 0 0,10-3 0,11 3 0,5-4 0,10 0 0,-5-5 0,1 4 0,-2-8 0,-5 3 0,-6 1 0,0-4 0,-5 8 0,0-3 0,-8 8 0,-7 2 0,-9 3 0,-5 1 0,1 0 0,-7 0 0,5 4 0,-10-2 0,10 2 0,-4-4 0,5 0 0,5-1 0,-3 1 0,7-5 0,-2 3 0,12-7 0,6 3 0,16-4 0,0-9 0,4 3 0,-10-8 0,3 9 0,-8-3 0,4 3 0,-13 0 0,-7 1 0,-9 4 0,-10 0 0,3 0 0,-3 0 0,5 0 0,-5 0 0,4 0 0,-4 0 0,5 0 0,0 0 0,5 0 0,-3 0 0,8 0 0,-4 0 0,13 0 0,2-4 0,8 3 0,-1-7 0,1 7 0,0-3 0,-34 4 0,13 0 0,-56 6 0,36 5 0,-29 2 0,21 9 0,-1-10 0,2 9 0,13-9 0,5 2 0,3-4 0,7-1 0,6-4 0,10-1 0,22-4 0,1 0 0,11 0 0,-7-5 0,-5 0 0,-2-1 0,-5 1 0,-6 1 0,0 3 0,-5-3 0,-13 4 0,-9 0 0,-8 0 0,-4 0 0,0 0 0,4 5 0,-10 1 0,10 3 0,-5 6 0,11-5 0,-3 4 0,8-5 0,0 1 0,2-1 0,3-5 0,0 4 0,10-7 0,11 3 0,11-9 0,-1-5 0,5-6 0,-10-4 0,4 4 0,-10 2 0,-1 4 0,-6 1 0,1 5 0,-13 0 0,-3 4 0,-8 0 0,-3 0 0,3 0 0,0 0 0,1 0 0,5 0 0,0 0 0,0 0 0,8 0 0,7 0 0,14 0 0,1 0 0,10 0 0,-4 0 0,-1-5 0,0 0 0,-7-1 0,-4 2 0,-1 0 0,-6 3 0,-7-3 0,-12 4 0,-11 0 0,-10 0 0,-7 5 0,-2 1 0,1 6 0,-5-1 0,4 0 0,-6 1 0,0 0 0,7-1 0,1-5 0,7 4 0,10-9 0,-2 4 0,14-5 0,-4 4 0,13-3 0,2 3 0,8-4 0,-1 0 0,1 0 0,-33 0 0,7 4 0,-30 2 0,8 11 0,-1-5 0,5 4 0,-2-5 0,16-1 0,0 0 0,7-1 0,5-4 0,13-1 0,8-9 0,15-5 0,5-3 0,-5-2 0,4 9 0,-10-2 0,4 6 0,-10-2 0,-2 4 0,-4 0 0,-18 5 0,-5 1 0,-25 5 0,-2 5 0,-6-3 0,7 4 0,-5-6 0,16 0 0,-3-1 0,13 0 0,4-4 0,1-2 0,5-4 0,8 0 0,11 0 0,5 0 0,9 0 0,-4 0 0,-6 0 0,0 0 0,-5-4 0,0 3 0,-8-3 0,-13 4 0,-16 0 0,-20 0 0,-8 0 0,-8 0 0,8 0 0,2 0 0,7 0 0,12 0 0,4 4 0,11-3 0,5 4 0,1-5 0,30 0 0,-1 0 0,38 0 0,-4 0 0,15-6 0,-8-1 0,5-5 0,-5 5 0,0-4 0,-8 5 0,-10-5 0,-11 5 0,-2 1 0,-10 5 0,-2 0 0,-36 0 0,-9 0 0,-24 0 0,-6 0 0,6 0 0,-7 0 0,-1 0 0,8 0 0,8 0 0,9 0 0,7 0 0,10 0 0,-2 0 0,14 0 0,4 0 0,26-10 0,4 8 0,23-13 0,-6 8 0,6-4 0,-7-1 0,5 1 0,-17 0 0,4 5 0,-13-3 0,-4 8 0,-1-4 0,-44 5 0,4 0 0,-43 0 0,13 0 0,-7 0 0,-1 0 0,8 0 0,8 0 0,10 0 0,5 0 0,11 0 0,-2 0 0,14 0 0,4 0 0,16 0 0,1 0 0,11 0 0,-12 0 0,4 0 0,-30 0 0,0 0 0,-36 6 0,9 1 0,-11-1 0,14 0 0,1-2 0,7-2 0,5 2 0,6-4 0,8 0 0,8 4 0,5 1 0,15 0 0,13 4 0,6-7 0,11 8 0,-11-4 0,5 5 0,-13-5 0,-1 3 0,-10-8 0,-1 4 0,-5-1 0,-4 1 0,-10-1 0,-12 5 0,-10-8 0,-5 4 0,0-5 0,-1 5 0,1-4 0,5 4 0,2-5 0,10 0 0,1 0 0,5 0 0,0 4 0,13-3 0,9 3 0,13-4 0,6 0 0,1 4 0,-7-2 0,-1 2 0,-5-4 0,-5 0 0,-2 0 0,-4 0 0,-4 4 0,-24-3 0,-8 3 0,-22-4 0,9 0 0,-6 0 0,6-5 0,0-1 0,6-5 0,3 0 0,15 2 0,-3-1 0,10 5 0,0-3 0,18 7 0,11-3 0,14 4 0,11 0 0,-4 0 0,5 0 0,1 0 0,-6 0 0,-3 0 0,-6 0 0,-5 0 0,-2 0 0,-10 0 0,-1 4 0,-18-3 0,-23 3 0,-3-4 0,-22-6 0,11 0 0,-6-11 0,0-1 0,7 0 0,1 1 0,12 7 0,2 0 0,10 0 0,1 1 0,13 0 0,13 4 0,16 1 0,12 4 0,7 0 0,0 0 0,-7 0 0,-1 0 0,-13 0 0,-1 0 0,-10 0 0,-1 0 0,-5 0 0,-8 0 0,-13 0 0,-10 0 0,-10 0 0,-7 0 0,-1 0 0,-1 0 0,2 0 0,7 0 0,5 0 0,2 0 0,10 0 0,1 0 0,5 0 0,40 0 0,-6 0 0,36 0 0,-14 0 0,-7 0 0,-1 0 0,-7 4 0,-5-2 0,-7 2 0,-6 0 0,-5-3 0,-47 3 0,17-4 0,-53 0 0,24 0 0,-13 0 0,-1 0 0,8 0 0,-6 0 0,20 0 0,-4 0 0,19 0 0,7 0 0,6 0 0,5 0 0,0 0 0,39 0 0,-11 0 0,34 0 0,-14 0 0,-5 0 0,-1 0 0,-2 0 0,-15 0 0,8 0 0,-14 0 0,3 0 0,-16 0 0,-10 0 0,-20 0 0,-8 0 0,1 0 0,-5-5 0,11-1 0,-5-5 0,7 0 0,5 5 0,6-3 0,8 8 0,4-3 0,0 4 0,32 0 0,-5 0 0,28 0 0,-14 0 0,1 0 0,-7 0 0,-6 0 0,-1 0 0,-9 0 0,-29 0 0,2 0 0,-43 0 0,18 0 0,-13 0 0,1 0 0,5-5 0,2-2 0,8-4 0,12 1 0,7 4 0,6 1 0,5 1 0,0 3 0,25-3 0,-1 4 0,46 0 0,-23 5 0,30 2 0,-26 10 0,12 1 0,-7 0 0,-13 3 0,-2-10 0,-12 3 0,-6-4 0,0-1 0,-9 0 0,-5 0 0,-16-4 0,-19-1 0,-1-4 0,-24 0 0,10 0 0,-13 0 0,0 0 0,6-6 0,3-5 0,7-2 0,12-4 0,4 7 0,11 0 0,5 0 0,1 5 0,9-3 0,16 7 0,13-3 0,10 4 0,11 0 0,-5 5 0,7 2 0,-7 4 0,-7-1 0,-7 1 0,-7-2 0,-4-3 0,-1-2 0,-10 0 0,-8-3 0,-19 3 0,-6-4 0,-32 0 0,10 0 0,-7 0 0,-2 0 0,18-10 0,-6 2 0,9-8 0,13 5 0,5 1 0,7 5 0,5-3 0,19 7 0,10-3 0,14 4 0,4 0 0,-5 0 0,-1 0 0,-6 4 0,-5-3 0,-8 8 0,-4-8 0,0 3 0,0-4 0,-34 0 0,1 0 0,-32-6 0,9-5 0,-7-3 0,5-8 0,-12 2 0,18 2 0,3 1 0,15 7 0,10 4 0,1-2 0,5 7 0,18-3 0,5 4 0,18 0 0,7 0 0,-5 0 0,-6 0 0,2 5 0,-14-4 0,9 4 0,-10-5 0,-2 4 0,-16-3 0,-17 3 0,-22-16 0,0 0 0,-11-12 0,19 7 0,-11-5 0,11 9 0,1-7 0,12 13 0,8-6 0,4 12 0,18-3 0,-1 4 0,23 5 0,2 1 0,1 5 0,-1 4 0,-13-4 0,-1 3 0,-9-5 0,4 0 0,-6-4 0,-7-1 0,-19-9 0,-13-13 0,-24-3 0,-5-23 0,3 16 0,-6-10 0,12 8 0,-5-3 0,7 2 0,12 7 0,0 3 0,20 10 0,-2-4 0,10 10 0,0-3 0,8 7 0,12-3 0,17 4 0,6 0 0,5 5 0,-7 1 0,-5 9 0,-2-4 0,-10 3 0,-2-9 0,-4 3 0,0-7 0,-18 3 0,0-4 0,-28-11 0,8-1 0,-9-5 0,5-4 0,7 10 0,5 0 0,7 2 0,5 8 0,0-3 0,8 4 0,6 8 0,5-2 0,3 3 0,-4-1 0,-1-7 0,-3-6 0,-1-6 0,-4-9 0,0 1 0,0 4 0,0 1 0,0 0 0,-4 4 0,3-4 0,-3 5 0,0 4 0,-5 1 0,-6 4 0,0 0 0,-4 0 0,4 0 0,0 0 0,2 0 0,4 0 0,0 0 0,-1-8 0,1 5 0,4-9 0,-3 11 0,7-7 0,-7 7 0,3-3 0,0 0 0,-3 3 0,7-7 0,-7 7 0,3-3 0,0 0 0,-3 3 0,3-3 0,-4 0 0,0 3 0,0-7 0,0 7 0,0-7 0,0 7 0,0-3 0,0 4 0,20 8 0,-6-2 0,16 6 0,-12-3 0,-4 0 0,-1 0 0,0-4 0,-3 3 0,3-3 0,0-1 0,-3 4 0,6-3 0,-6 4 0,7 0 0,-7 0 0,7 0 0,-7 4 0,7-3 0,-7 4 0,7-5 0,-7 0 0,3-1 0,-4 1 0,4 0 0,1 0 0,3 0 0,-3 0 0,3 0 0,-3-1 0,0 1 0,3 0 0,-7 0 0,7 0 0,-3 0 0,3 0 0,1-1 0,0 1 0,-4 0 0,-1 0 0,0 0 0,1 0 0,0-1 0,-1 1 0,0 0 0,-3 0 0,7 0 0,-7 0 0,6-4 0,-6 3 0,3-4 0,0 1 0,-3-9 0,3-7 0,-4-9 0,0-5 0,0 3 0,-5-8 0,4 13 0,-4-7 0,5 14 0,0-4 0,-4 9 0,3-3 0,-3 3 0,4-4 0,0 0 0,0 0 0,0 0 0,0-5 0,0 4 0,0-3 0,0 4 0,0 0 0,0 0 0,-4 4 0,3-3 0,-7 7 0,3-7 0,-8 2 0,2-3 0,-7-1 0,7-4 0,-7 8 0,7-7 0,-3 8 0,9-4 0,-3 4 0,7-3 0,-7 7 0,7 1 0,2 15 0,5 2 0,4 13 0,1-3 0,-1 5 0,1-5 0,-1-2 0,-1-10 0,1 3 0,-1-8 0,-4 4 0,-1-5 0,0-4 0,-3 2 0,7-2 0,-7 4 0,3-4 0,-4-1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5:11.52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2682 749 24575,'-29'34'0,"-19"10"0,-21 20-492,17-15 0,-5 3 0,-11 5 0,-5 3 164,18-14 0,-2 1 0,-1 0 0,-6 1 0,-1 1 0,-1-1 0,1 0 0,0 1 0,-2 1 0,-9 8 0,-1 2 0,5-3-155,0 0 1,2 0 425,8-7 0,-3 2 0,6-6 57,10-7 0,1-5-281,-9 5 0,0-1 281,12 3 0,2-5 983,-21-4-380,4 20 380,17-30 0,12-9 0,16 0 0,-8-8 0,16-15 0,-6-18-865,13-29-118,0-26 0,3 33 0,1-3-492,3-7 0,2-5 164,5-1 0,4-5 0,-1 3 102,0-4 0,3 0 226,3-4 0,3-6 0,-1 6 0,2-4 0,-1 2 0,-4 12 0,-1-3 0,2 1 0,0 4 0,1 1 0,-1 0 0,8-27 0,-1 5 0,-5 18 0,1 3-381,0 3 0,-1 2 381,12-34-282,-2 8 282,-2 11 0,-14 26 0,-3 15 983,-7 13 0,1 6 0,-2 9-803,1 1 155,0 4-335,0 0 0,1 30 0,2 22 0,1 44-492,-5-29 0,0 3 0,0 4 0,1 4 164,-1-14 0,1 2 0,1 4 0,3 18 0,2 5 0,0-5 0,-3-21 0,1-3 0,0 5 193,0 2 0,1 6 0,-1-1 0,0-4 135,-1-3 0,0-4 0,0 3-328,2 18 0,-1 4 0,1-2 0,-1-7 0,0-1 0,0-4-164,1 19 0,0-5 120,-1-3 0,-1-6 770,-4-26 0,-1-3-398,0 2 0,1-3 983,5 22 0,-2-25 0,-4-15 0,-3-13 0,-4-6 0,4-9 0,-28-40 0,5 3-487,-35-43-496,7 15-492,10 11 0,-3-2 171,-1-2 0,-1-2 321,-10-15 0,0 0 0,7 16 0,-1-2-328,0-1 0,-2-5 0,2 7-164,3 9 0,0 1 443,-5-11 0,-3-6 0,2 5 49,-1 1 0,0 2 0,-10-10 0,1-1 0,3 1 0,0 2-492,4 8 0,0 2 374,3 0 0,3 1 118,6 4 0,2 3-102,-26-23 102,12 2 0,13 16 983,-3 3-636,11 0 636,5 18 0,5 2 0,6 11-334,1 2-514,5 4-135,0 4 0,0 1 0,53 0 0,1 3 0,4-1 0,5 0 0,-3 2 0,1 0-492,15-4 0,3 0 187,5 3 1,2 0-188,9-3 0,2 0 0,6 4 0,-1 0 375,-4 0 0,0 0 117,6 0 0,-3 0 0,-25 0 0,-1 0-415,6-1 0,-2 2 415,25 12 0,-38-9 0,-2 2 0,30 14 0,-5-1 0,-30-6 983,2 5-629,-23-8 629,8 1 0,-11-5 0,1-1-644,4-5-339,-5 0 0,7 0 0,-1 0 0,0 0 0,0 0 0,0 0 0,0-5 0,1-6 0,-1-1 0,-6-8 0,0 13 0,-7-6 0,-4 12 0,-1-7 0,-6 7 0,1-3 0,0 4 0,0 0 0,0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30T09:15:34.190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1791 707 24575,'0'-52'0,"-12"-14"0,10 41 0,-27-28 0,20 25 0,-26-21 0,21 15 0,-29-23 0,27 27 0,-19-11 0,19 15 0,-4 5 0,0-4 0,0 10 0,0-4 0,0 4 0,1-1 0,-1-2 0,0 2 0,1 1 0,-1 1 0,0-1 0,0 4 0,1 2 0,-7-1 0,5 5 0,-4-1 0,0-4 0,4 9 0,-10-4 0,4 5 0,-12 0 0,5 0 0,-5 0 0,7 0 0,0 0 0,-1 0 0,1 0 0,5 0 0,2 0 0,0 0 0,4 0 0,-10 0 0,10 0 0,-19 0 0,11 0 0,-6 0 0,14 0 0,3 5 0,7-4 0,-2 3 0,4 0 0,-5 2 0,-1 3 0,-5 1 0,1 4 0,-1 1 0,0 5 0,-5 0 0,4 0 0,-5 0 0,11-5 0,-3 3 0,12-8 0,-7 4 0,2 5 0,1-3 0,-11 15 0,6-10 0,-1 4 0,-4 1 0,4 0 0,-6 6 0,6-5 0,1-2 0,0-5 0,4 5 0,-3-4 0,-2 10 0,5-15 0,-4 8 0,6-9 0,-2 10 0,1-4 0,0 10 0,4-10 0,-3 4 0,3-6 0,1 1 0,-5 5 0,9 2 0,-4 5 0,1 9 0,3 0 0,-3 1 0,-2 3 0,5-5 0,-4 7 0,5 0 0,0 0 0,0 0 0,0-1 0,0 1 0,0 0 0,0-7 0,0 6 0,0-13 0,0 6 0,0-7 0,4 0 0,2 1 0,5-1 0,5 14 0,-4-10 0,8 10 0,-8-13 0,8-1 0,-3 0 0,4 0 0,0-5 0,0 3 0,0-3 0,-1 0 0,2 3 0,-3-9 0,3 10 0,3-9 0,4 10 0,4-3 0,3 6 0,-3-5 0,9 10 0,-8-15 0,8 15 0,-1-9 0,1-1 0,31 23 0,-21-24 0,20 18 0,-18-17 0,-12-6 0,10 5 0,-4-5 0,1-1 0,5 2 0,0-1 0,-6-1 0,14 2 0,-14-6 0,14 5 0,-13-11 0,12 11 0,-5-5 0,0 0 0,-2 4 0,-7-10 0,0 4 0,-7-6 0,-7 0 0,-8-1 0,-5 0 0,-5-1 0,-2-3 0,-4-3 0,4-3 0,-7 0 0,2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D6360-75E0-8845-A16B-E5453F87DB5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68672-5F94-3A41-AD36-70C9A4EA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1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6150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5326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9601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34191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3336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5838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2936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986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2301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1571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7854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21203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26628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4789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2852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0542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3376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23137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814435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23691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93253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5879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41444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6288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783653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2449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6928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36572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81417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43605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6029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54320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6432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12835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61246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21747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68736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4212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23793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80516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831897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91643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37923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628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757615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41647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529417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92042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85101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27964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53132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490578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3915010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17192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42633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579004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06793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377952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775013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11291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32371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71990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395187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7176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97302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8099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5269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4EA03-ACC8-0D43-ABAA-483702FDB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8FAB5D1-003A-604C-8966-3A46AC202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596F80E-BB33-6A40-91A5-89F97A17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3C9EF5-1D63-524E-96E5-FE68B445F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94F506-D412-CD45-B3FE-577BD477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3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2F86F8-1F7F-C945-8C3F-4D9D87F3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193A750-D98B-C348-B765-C5520465DD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1E693CC-EF0C-C444-9134-43F9BA66F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1FB614-06DE-A24C-93C9-38C3A2D9F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F82E90A-2DC0-C04C-BFE4-AF9E6BF9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8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9D105ED-FFBB-9A4A-B81D-ED40669DF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89D6155-960D-F74D-B263-C853B7508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2A9E270-65C5-1941-8CDD-B9FFE77A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C36EA09-585E-FE4A-9AFE-665273F09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2E07FD-E9C1-C944-9317-8651B747B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91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1F0C3B-916E-BF48-B4DA-98DEB065D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C47BBFE-CFAD-304E-8F47-776DB6FB3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C43B43-456A-B042-9355-A4E765AC3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01D99E5-DCCD-F141-8198-FEAA0DB5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33563CF-771D-634A-9EB6-45C8356E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1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4A318C-1051-8144-902E-73D4E8667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E136AF-1CE7-974A-9E77-F3660F602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4C5D78-D946-3241-8DAB-D4F057A3D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FCFAD6-E566-B343-93FE-D9293783E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DD25E8B-DAD8-1948-A67C-8A47BBCAE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5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4018D5-D3D4-384A-9DB2-DE031769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896368-5144-3840-AA7E-65D10E283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69A191-CEC6-344F-846D-A45285D62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4E3967B-13F6-F042-A98E-1B210ECBD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B2CD600-4944-7146-BE1A-4498298E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F79AA9-A58C-1441-9A6A-67FC4197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0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33C339-7EC7-474A-9034-1B7A4B20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606EAD7-C649-1A4C-A6A7-EAC27770A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140492E-ABB5-1D4D-807D-383484667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BE98E16-736E-AB47-9792-16074520A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99608A7-7B32-EB4B-8F5F-C81D63532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D12FFA1-F4B0-9E42-9D94-9EABF406E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6BE966A-A935-0D4E-8A46-740FA9D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86C18EA-E402-8B41-BBBC-3CC0325B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48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E1B7EA-440E-E34D-A115-E2953A856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1AE6E6A-5F2D-344F-9071-BDCAE184F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48A7087-8554-844C-8791-F268C411A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9868F82-BCF5-0045-A0D6-4F78AFEF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4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8AC5623-9510-D54E-B445-30010200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BCF2820-4677-AC41-91DD-53743708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35ACA8C-05A3-8B46-B85D-729F57AB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8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77D693-9D6A-0048-89B9-E9249D1F9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1D05B9C-D9AC-D84E-90B0-23254A2EA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DD7947-F0BC-564B-AD20-96F80E4F6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680B5D-2850-C14F-97CC-63617EFC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08A8C09-772C-124E-86F1-6AAE935E9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17462B-C725-5543-9FD7-E00859C0D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7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C2550D-CDC2-9C4C-8A49-EACB05EA1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4D0073B-890C-A74B-8EC9-C86150CEC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EBB0CF2-C52E-E14D-BEE4-B9DA4504B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19B67EF-F8A0-0147-AFAD-EA568CB9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D2E8819-CE82-594C-A8A4-0CF7510D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C0EF2D-9FC5-E448-AD5D-D5331FE0C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4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5DFEEFA-DD46-9E43-96EA-4C492C928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4B9CE4-7BC3-914D-B3D5-1793790C9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916584-2F2A-DF42-9C8A-EF35685B1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75182-4EFA-6747-8C77-98E1B33CC0E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7B8423-1FD6-7C48-8284-BC8BB7E44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EB1E6-D3D4-8645-A302-4D7E1F452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F5AEC-CE06-264D-8159-7A13B7D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2.png"/><Relationship Id="rId18" Type="http://schemas.openxmlformats.org/officeDocument/2006/relationships/customXml" Target="../ink/ink8.xml"/><Relationship Id="rId3" Type="http://schemas.openxmlformats.org/officeDocument/2006/relationships/customXml" Target="../ink/ink1.xml"/><Relationship Id="rId7" Type="http://schemas.openxmlformats.org/officeDocument/2006/relationships/image" Target="../media/image9.png"/><Relationship Id="rId12" Type="http://schemas.openxmlformats.org/officeDocument/2006/relationships/customXml" Target="../ink/ink5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customXml" Target="../ink/ink4.xml"/><Relationship Id="rId19" Type="http://schemas.openxmlformats.org/officeDocument/2006/relationships/image" Target="../media/image15.png"/><Relationship Id="rId9" Type="http://schemas.openxmlformats.org/officeDocument/2006/relationships/image" Target="../media/image10.png"/><Relationship Id="rId14" Type="http://schemas.openxmlformats.org/officeDocument/2006/relationships/customXml" Target="../ink/ink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13" Type="http://schemas.openxmlformats.org/officeDocument/2006/relationships/image" Target="../media/image20.png"/><Relationship Id="rId18" Type="http://schemas.openxmlformats.org/officeDocument/2006/relationships/customXml" Target="../ink/ink16.xml"/><Relationship Id="rId3" Type="http://schemas.openxmlformats.org/officeDocument/2006/relationships/customXml" Target="../ink/ink9.xml"/><Relationship Id="rId21" Type="http://schemas.openxmlformats.org/officeDocument/2006/relationships/image" Target="../media/image24.png"/><Relationship Id="rId7" Type="http://schemas.openxmlformats.org/officeDocument/2006/relationships/image" Target="../media/image17.png"/><Relationship Id="rId12" Type="http://schemas.openxmlformats.org/officeDocument/2006/relationships/customXml" Target="../ink/ink13.xml"/><Relationship Id="rId17" Type="http://schemas.openxmlformats.org/officeDocument/2006/relationships/image" Target="../media/image22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15.xml"/><Relationship Id="rId20" Type="http://schemas.openxmlformats.org/officeDocument/2006/relationships/customXml" Target="../ink/ink1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0.xml"/><Relationship Id="rId11" Type="http://schemas.openxmlformats.org/officeDocument/2006/relationships/image" Target="../media/image19.png"/><Relationship Id="rId24" Type="http://schemas.openxmlformats.org/officeDocument/2006/relationships/customXml" Target="../ink/ink19.xml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23" Type="http://schemas.openxmlformats.org/officeDocument/2006/relationships/image" Target="../media/image25.png"/><Relationship Id="rId10" Type="http://schemas.openxmlformats.org/officeDocument/2006/relationships/customXml" Target="../ink/ink12.xml"/><Relationship Id="rId19" Type="http://schemas.openxmlformats.org/officeDocument/2006/relationships/image" Target="../media/image23.png"/><Relationship Id="rId9" Type="http://schemas.openxmlformats.org/officeDocument/2006/relationships/image" Target="../media/image18.png"/><Relationship Id="rId14" Type="http://schemas.openxmlformats.org/officeDocument/2006/relationships/customXml" Target="../ink/ink14.xml"/><Relationship Id="rId22" Type="http://schemas.openxmlformats.org/officeDocument/2006/relationships/customXml" Target="../ink/ink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13" Type="http://schemas.openxmlformats.org/officeDocument/2006/relationships/image" Target="../media/image31.png"/><Relationship Id="rId3" Type="http://schemas.openxmlformats.org/officeDocument/2006/relationships/customXml" Target="../ink/ink20.xml"/><Relationship Id="rId7" Type="http://schemas.openxmlformats.org/officeDocument/2006/relationships/image" Target="../media/image28.png"/><Relationship Id="rId12" Type="http://schemas.openxmlformats.org/officeDocument/2006/relationships/customXml" Target="../ink/ink2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1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customXml" Target="../ink/ink23.xml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customXml" Target="../ink/ink32.xml"/><Relationship Id="rId26" Type="http://schemas.openxmlformats.org/officeDocument/2006/relationships/customXml" Target="../ink/ink36.xml"/><Relationship Id="rId39" Type="http://schemas.openxmlformats.org/officeDocument/2006/relationships/customXml" Target="../ink/ink48.xml"/><Relationship Id="rId3" Type="http://schemas.openxmlformats.org/officeDocument/2006/relationships/customXml" Target="../ink/ink25.xml"/><Relationship Id="rId21" Type="http://schemas.openxmlformats.org/officeDocument/2006/relationships/image" Target="../media/image40.png"/><Relationship Id="rId34" Type="http://schemas.openxmlformats.org/officeDocument/2006/relationships/customXml" Target="../ink/ink43.xml"/><Relationship Id="rId42" Type="http://schemas.openxmlformats.org/officeDocument/2006/relationships/customXml" Target="../ink/ink51.xml"/><Relationship Id="rId47" Type="http://schemas.openxmlformats.org/officeDocument/2006/relationships/customXml" Target="../ink/ink56.xml"/><Relationship Id="rId50" Type="http://schemas.openxmlformats.org/officeDocument/2006/relationships/customXml" Target="../ink/ink59.xml"/><Relationship Id="rId7" Type="http://schemas.openxmlformats.org/officeDocument/2006/relationships/image" Target="../media/image33.png"/><Relationship Id="rId12" Type="http://schemas.openxmlformats.org/officeDocument/2006/relationships/customXml" Target="../ink/ink29.xml"/><Relationship Id="rId17" Type="http://schemas.openxmlformats.org/officeDocument/2006/relationships/image" Target="../media/image38.png"/><Relationship Id="rId25" Type="http://schemas.openxmlformats.org/officeDocument/2006/relationships/image" Target="../media/image42.png"/><Relationship Id="rId33" Type="http://schemas.openxmlformats.org/officeDocument/2006/relationships/customXml" Target="../ink/ink42.xml"/><Relationship Id="rId38" Type="http://schemas.openxmlformats.org/officeDocument/2006/relationships/customXml" Target="../ink/ink47.xml"/><Relationship Id="rId46" Type="http://schemas.openxmlformats.org/officeDocument/2006/relationships/customXml" Target="../ink/ink55.xml"/><Relationship Id="rId2" Type="http://schemas.openxmlformats.org/officeDocument/2006/relationships/notesSlide" Target="../notesSlides/notesSlide25.xml"/><Relationship Id="rId16" Type="http://schemas.openxmlformats.org/officeDocument/2006/relationships/customXml" Target="../ink/ink31.xml"/><Relationship Id="rId20" Type="http://schemas.openxmlformats.org/officeDocument/2006/relationships/customXml" Target="../ink/ink33.xml"/><Relationship Id="rId29" Type="http://schemas.openxmlformats.org/officeDocument/2006/relationships/customXml" Target="../ink/ink38.xml"/><Relationship Id="rId41" Type="http://schemas.openxmlformats.org/officeDocument/2006/relationships/customXml" Target="../ink/ink5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6.xml"/><Relationship Id="rId11" Type="http://schemas.openxmlformats.org/officeDocument/2006/relationships/image" Target="../media/image35.png"/><Relationship Id="rId24" Type="http://schemas.openxmlformats.org/officeDocument/2006/relationships/customXml" Target="../ink/ink35.xml"/><Relationship Id="rId32" Type="http://schemas.openxmlformats.org/officeDocument/2006/relationships/customXml" Target="../ink/ink41.xml"/><Relationship Id="rId37" Type="http://schemas.openxmlformats.org/officeDocument/2006/relationships/customXml" Target="../ink/ink46.xml"/><Relationship Id="rId40" Type="http://schemas.openxmlformats.org/officeDocument/2006/relationships/customXml" Target="../ink/ink49.xml"/><Relationship Id="rId45" Type="http://schemas.openxmlformats.org/officeDocument/2006/relationships/customXml" Target="../ink/ink54.xml"/><Relationship Id="rId5" Type="http://schemas.openxmlformats.org/officeDocument/2006/relationships/image" Target="../media/image32.png"/><Relationship Id="rId15" Type="http://schemas.openxmlformats.org/officeDocument/2006/relationships/image" Target="../media/image37.png"/><Relationship Id="rId23" Type="http://schemas.openxmlformats.org/officeDocument/2006/relationships/image" Target="../media/image41.png"/><Relationship Id="rId28" Type="http://schemas.openxmlformats.org/officeDocument/2006/relationships/customXml" Target="../ink/ink37.xml"/><Relationship Id="rId36" Type="http://schemas.openxmlformats.org/officeDocument/2006/relationships/customXml" Target="../ink/ink45.xml"/><Relationship Id="rId49" Type="http://schemas.openxmlformats.org/officeDocument/2006/relationships/customXml" Target="../ink/ink58.xml"/><Relationship Id="rId10" Type="http://schemas.openxmlformats.org/officeDocument/2006/relationships/customXml" Target="../ink/ink28.xml"/><Relationship Id="rId19" Type="http://schemas.openxmlformats.org/officeDocument/2006/relationships/image" Target="../media/image39.png"/><Relationship Id="rId31" Type="http://schemas.openxmlformats.org/officeDocument/2006/relationships/customXml" Target="../ink/ink40.xml"/><Relationship Id="rId44" Type="http://schemas.openxmlformats.org/officeDocument/2006/relationships/customXml" Target="../ink/ink53.xml"/><Relationship Id="rId9" Type="http://schemas.openxmlformats.org/officeDocument/2006/relationships/image" Target="../media/image34.png"/><Relationship Id="rId14" Type="http://schemas.openxmlformats.org/officeDocument/2006/relationships/customXml" Target="../ink/ink30.xml"/><Relationship Id="rId22" Type="http://schemas.openxmlformats.org/officeDocument/2006/relationships/customXml" Target="../ink/ink34.xml"/><Relationship Id="rId27" Type="http://schemas.openxmlformats.org/officeDocument/2006/relationships/image" Target="../media/image43.png"/><Relationship Id="rId30" Type="http://schemas.openxmlformats.org/officeDocument/2006/relationships/customXml" Target="../ink/ink39.xml"/><Relationship Id="rId35" Type="http://schemas.openxmlformats.org/officeDocument/2006/relationships/customXml" Target="../ink/ink44.xml"/><Relationship Id="rId43" Type="http://schemas.openxmlformats.org/officeDocument/2006/relationships/customXml" Target="../ink/ink52.xml"/><Relationship Id="rId48" Type="http://schemas.openxmlformats.org/officeDocument/2006/relationships/customXml" Target="../ink/ink57.xml"/><Relationship Id="rId8" Type="http://schemas.openxmlformats.org/officeDocument/2006/relationships/customXml" Target="../ink/ink27.xml"/><Relationship Id="rId51" Type="http://schemas.openxmlformats.org/officeDocument/2006/relationships/customXml" Target="../ink/ink6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1268/%EC%9E%AC%EC%99%B8%EB%8F%99%ED%8F%AC%EB%A5%BC-%EC%9C%84%ED%95%9C-%ED%95%9C%EA%B5%AD%EC%96%B4-3-1-unit-7-%EB%8F%84%EC%B0%A9%ED%95%98%EC%9E%90%EB%A7%88%EC%9E%90-%ED%95%A0%EB%A8%B8%EB%8B%88%EA%BB%98-%EC%84%A0%EB%AC%BC%EB%B6%80%ED%84%B0-%EB%93%9C%EB%A6%B4-%EA%B1%B0%EC%98%88%EC%9A%94-flash-cards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65.xml"/><Relationship Id="rId18" Type="http://schemas.openxmlformats.org/officeDocument/2006/relationships/image" Target="../media/image51.png"/><Relationship Id="rId3" Type="http://schemas.openxmlformats.org/officeDocument/2006/relationships/image" Target="../media/image8.tiff"/><Relationship Id="rId21" Type="http://schemas.openxmlformats.org/officeDocument/2006/relationships/customXml" Target="../ink/ink69.xml"/><Relationship Id="rId7" Type="http://schemas.openxmlformats.org/officeDocument/2006/relationships/customXml" Target="../ink/ink62.xml"/><Relationship Id="rId12" Type="http://schemas.openxmlformats.org/officeDocument/2006/relationships/image" Target="../media/image48.png"/><Relationship Id="rId17" Type="http://schemas.openxmlformats.org/officeDocument/2006/relationships/customXml" Target="../ink/ink67.xml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0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customXml" Target="../ink/ink64.xml"/><Relationship Id="rId24" Type="http://schemas.openxmlformats.org/officeDocument/2006/relationships/image" Target="../media/image54.png"/><Relationship Id="rId15" Type="http://schemas.openxmlformats.org/officeDocument/2006/relationships/customXml" Target="../ink/ink66.xml"/><Relationship Id="rId23" Type="http://schemas.openxmlformats.org/officeDocument/2006/relationships/customXml" Target="../ink/ink70.xml"/><Relationship Id="rId10" Type="http://schemas.openxmlformats.org/officeDocument/2006/relationships/image" Target="../media/image47.png"/><Relationship Id="rId19" Type="http://schemas.openxmlformats.org/officeDocument/2006/relationships/customXml" Target="../ink/ink68.xml"/><Relationship Id="rId4" Type="http://schemas.openxmlformats.org/officeDocument/2006/relationships/customXml" Target="../ink/ink61.xml"/><Relationship Id="rId9" Type="http://schemas.openxmlformats.org/officeDocument/2006/relationships/customXml" Target="../ink/ink63.xml"/><Relationship Id="rId14" Type="http://schemas.openxmlformats.org/officeDocument/2006/relationships/image" Target="../media/image49.png"/><Relationship Id="rId22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tm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oloring-pages.tistory.com/m/1369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3600" b="1" dirty="0">
                <a:solidFill>
                  <a:srgbClr val="2C55C0"/>
                </a:solidFill>
                <a:latin typeface="+mn-ea"/>
              </a:rPr>
              <a:t>7</a:t>
            </a:r>
            <a:r>
              <a:rPr lang="en-US" sz="36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2C55C0"/>
                </a:solidFill>
                <a:latin typeface="+mn-ea"/>
              </a:rPr>
              <a:t>도착하자마자 할머니께 선물부터 드릴 거예요</a:t>
            </a:r>
            <a:endParaRPr lang="en-US" sz="4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040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흰색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D1B4055-8D19-B647-9D00-2C3199E5761D}"/>
              </a:ext>
            </a:extLst>
          </p:cNvPr>
          <p:cNvSpPr/>
          <p:nvPr/>
        </p:nvSpPr>
        <p:spPr>
          <a:xfrm>
            <a:off x="9832524" y="240956"/>
            <a:ext cx="2174790" cy="138395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5400" b="1" dirty="0">
                <a:solidFill>
                  <a:srgbClr val="1F55B2"/>
                </a:solidFill>
              </a:rPr>
              <a:t>easy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9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보라색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B5F977E9-C612-0B4C-AF3A-9926EA1FACE3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rgbClr val="1F55B2"/>
                </a:solidFill>
              </a:rPr>
              <a:t>medium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33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주황색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CAAFE709-CBDE-B447-9C96-8D18DACBC865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rgbClr val="1F55B2"/>
                </a:solidFill>
              </a:rPr>
              <a:t>medium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5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E375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분홍색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FE4C2D1-9D13-9B42-9380-F7859EB9351E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rgbClr val="1F55B2"/>
                </a:solidFill>
              </a:rPr>
              <a:t>medium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6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하늘색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4419FD18-4F90-CA46-AF28-659D5757FF6C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rgbClr val="1F55B2"/>
                </a:solidFill>
              </a:rPr>
              <a:t>medium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회색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6934A848-B0FB-CE43-9AAC-45B842AC8984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5400" b="1" dirty="0">
                <a:solidFill>
                  <a:srgbClr val="1F55B2"/>
                </a:solidFill>
              </a:rPr>
              <a:t>hard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2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</a:t>
            </a:r>
            <a:r>
              <a:rPr lang="ko-KR" altLang="en-US" sz="4800" b="1" dirty="0">
                <a:latin typeface="+mn-ea"/>
              </a:rPr>
              <a:t>에</a:t>
            </a:r>
            <a:r>
              <a:rPr lang="ko-KR" altLang="en-US" sz="4800" b="1" dirty="0" smtClean="0">
                <a:latin typeface="+mn-ea"/>
              </a:rPr>
              <a:t>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574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갈색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666F6C86-F475-764B-BA78-866666DA14CA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5400" b="1" dirty="0">
                <a:solidFill>
                  <a:srgbClr val="1F55B2"/>
                </a:solidFill>
              </a:rPr>
              <a:t>hard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8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남색</a:t>
            </a:r>
            <a:endParaRPr lang="en-US" sz="138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B5FFD8A-48A3-634C-B499-EB242B36615F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5400" b="1" dirty="0">
                <a:solidFill>
                  <a:srgbClr val="1F55B2"/>
                </a:solidFill>
              </a:rPr>
              <a:t>hard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07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연두색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B5FFD8A-48A3-634C-B499-EB242B36615F}"/>
              </a:ext>
            </a:extLst>
          </p:cNvPr>
          <p:cNvSpPr/>
          <p:nvPr/>
        </p:nvSpPr>
        <p:spPr>
          <a:xfrm>
            <a:off x="9951306" y="234780"/>
            <a:ext cx="2174790" cy="133452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5400" b="1" dirty="0">
                <a:solidFill>
                  <a:srgbClr val="1F55B2"/>
                </a:solidFill>
              </a:rPr>
              <a:t>hard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006E8F0-389B-5A4C-8D58-A266A5E79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564" y="1500259"/>
            <a:ext cx="4401580" cy="4010856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DFF6D316-4FF0-114A-884B-836402DCCA1C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85C750D-7F72-444B-B858-B351203B63C1}"/>
              </a:ext>
            </a:extLst>
          </p:cNvPr>
          <p:cNvSpPr txBox="1"/>
          <p:nvPr/>
        </p:nvSpPr>
        <p:spPr>
          <a:xfrm>
            <a:off x="806100" y="2743189"/>
            <a:ext cx="4316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800" b="1" dirty="0">
                <a:solidFill>
                  <a:srgbClr val="1F55B2"/>
                </a:solidFill>
              </a:rPr>
              <a:t>꽃무늬</a:t>
            </a:r>
            <a:endParaRPr lang="en-US" sz="8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3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55001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여러분은 어떤 옷이 예쁘다고 생각하나요</a:t>
            </a:r>
            <a:r>
              <a:rPr lang="en-US" altLang="ko-KR" sz="4400" b="1" dirty="0">
                <a:latin typeface="+mn-ea"/>
              </a:rPr>
              <a:t>?</a:t>
            </a:r>
          </a:p>
          <a:p>
            <a:pPr algn="ctr"/>
            <a:r>
              <a:rPr lang="ko-KR" altLang="en-US" sz="4400" b="1" dirty="0">
                <a:latin typeface="+mn-ea"/>
              </a:rPr>
              <a:t>이유는요</a:t>
            </a:r>
            <a:r>
              <a:rPr lang="en-US" altLang="ko-KR" sz="4400" b="1" dirty="0">
                <a:latin typeface="+mn-ea"/>
              </a:rPr>
              <a:t>?</a:t>
            </a:r>
            <a:r>
              <a:rPr lang="ko-KR" altLang="en-US" sz="4400" b="1" dirty="0">
                <a:latin typeface="+mn-ea"/>
              </a:rPr>
              <a:t> </a:t>
            </a:r>
            <a:endParaRPr lang="en-US" sz="44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0E1F279-A1AE-FB49-BB63-9CC9AFA1C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068" y="2202014"/>
            <a:ext cx="9768549" cy="2992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713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F7CBE9-5639-E54C-9FF2-182C11EE0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875" y="1303360"/>
            <a:ext cx="4330331" cy="425127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4BF7DC38-FB71-C644-AF03-95DB1CF78C11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62B9E5-DD0E-274E-81B1-31BDC54ED624}"/>
              </a:ext>
            </a:extLst>
          </p:cNvPr>
          <p:cNvSpPr txBox="1"/>
          <p:nvPr/>
        </p:nvSpPr>
        <p:spPr>
          <a:xfrm>
            <a:off x="806100" y="2743189"/>
            <a:ext cx="4316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800" b="1" dirty="0">
                <a:solidFill>
                  <a:srgbClr val="1F55B2"/>
                </a:solidFill>
              </a:rPr>
              <a:t>줄무늬</a:t>
            </a:r>
            <a:endParaRPr lang="en-US" sz="8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6D4869E8-6883-0C45-B7DB-B6A661FCE8DE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29D2846-9148-F14D-ADD5-D62CD7B0D4BB}"/>
              </a:ext>
            </a:extLst>
          </p:cNvPr>
          <p:cNvSpPr txBox="1"/>
          <p:nvPr/>
        </p:nvSpPr>
        <p:spPr>
          <a:xfrm>
            <a:off x="806100" y="2958632"/>
            <a:ext cx="4316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물방울 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193B657-547D-5B47-9BEC-872EE6309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02" y="1279638"/>
            <a:ext cx="4898217" cy="460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5F6D2B68-CEC3-6C4E-BE66-2CE2CA3DD048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D71DBD1-7503-114C-B2E4-5EF5A7C726E2}"/>
              </a:ext>
            </a:extLst>
          </p:cNvPr>
          <p:cNvSpPr txBox="1"/>
          <p:nvPr/>
        </p:nvSpPr>
        <p:spPr>
          <a:xfrm>
            <a:off x="806100" y="2743189"/>
            <a:ext cx="4316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800" b="1" dirty="0">
                <a:solidFill>
                  <a:srgbClr val="1F55B2"/>
                </a:solidFill>
              </a:rPr>
              <a:t>별 무늬</a:t>
            </a:r>
            <a:endParaRPr lang="en-US" sz="8800" b="1" dirty="0">
              <a:solidFill>
                <a:srgbClr val="1F55B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="" xmlns:a16="http://schemas.microsoft.com/office/drawing/2014/main" id="{A4180303-911A-784A-ADC6-78607F847C5A}"/>
                  </a:ext>
                </a:extLst>
              </p14:cNvPr>
              <p14:cNvContentPartPr/>
              <p14:nvPr/>
            </p14:nvContentPartPr>
            <p14:xfrm>
              <a:off x="6655203" y="2023589"/>
              <a:ext cx="1423800" cy="1776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4180303-911A-784A-ADC6-78607F847C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92203" y="1960589"/>
                <a:ext cx="1549440" cy="19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="" xmlns:a16="http://schemas.microsoft.com/office/drawing/2014/main" id="{8DC79452-77DC-C74B-85AE-E086AC4186FF}"/>
                  </a:ext>
                </a:extLst>
              </p14:cNvPr>
              <p14:cNvContentPartPr/>
              <p14:nvPr/>
            </p14:nvContentPartPr>
            <p14:xfrm>
              <a:off x="6854643" y="2188469"/>
              <a:ext cx="875160" cy="1300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DC79452-77DC-C74B-85AE-E086AC4186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91643" y="2125829"/>
                <a:ext cx="1000800" cy="14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="" xmlns:a16="http://schemas.microsoft.com/office/drawing/2014/main" id="{1516F0E0-BDF0-3341-A29C-B125DE600BD6}"/>
                  </a:ext>
                </a:extLst>
              </p14:cNvPr>
              <p14:cNvContentPartPr/>
              <p14:nvPr/>
            </p14:nvContentPartPr>
            <p14:xfrm>
              <a:off x="8747883" y="2531189"/>
              <a:ext cx="1644480" cy="1820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516F0E0-BDF0-3341-A29C-B125DE600BD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85243" y="2468549"/>
                <a:ext cx="1770120" cy="19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="" xmlns:a16="http://schemas.microsoft.com/office/drawing/2014/main" id="{B700DFC6-9BD8-3348-91F9-39A1BD670CD5}"/>
                  </a:ext>
                </a:extLst>
              </p14:cNvPr>
              <p14:cNvContentPartPr/>
              <p14:nvPr/>
            </p14:nvContentPartPr>
            <p14:xfrm>
              <a:off x="6538563" y="4185749"/>
              <a:ext cx="1512360" cy="1537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700DFC6-9BD8-3348-91F9-39A1BD670C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75563" y="4123109"/>
                <a:ext cx="1638000" cy="166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="" xmlns:a16="http://schemas.microsoft.com/office/drawing/2014/main" id="{4E09C33A-DE8C-C649-BF53-3E2222C392AA}"/>
                  </a:ext>
                </a:extLst>
              </p14:cNvPr>
              <p14:cNvContentPartPr/>
              <p14:nvPr/>
            </p14:nvContentPartPr>
            <p14:xfrm>
              <a:off x="5236443" y="1107389"/>
              <a:ext cx="1399680" cy="1153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E09C33A-DE8C-C649-BF53-3E2222C392A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73443" y="1044749"/>
                <a:ext cx="1525320" cy="127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Ink 12">
                <a:extLst>
                  <a:ext uri="{FF2B5EF4-FFF2-40B4-BE49-F238E27FC236}">
                    <a16:creationId xmlns="" xmlns:a16="http://schemas.microsoft.com/office/drawing/2014/main" id="{AA96568A-3CAB-A542-AD5D-0F4AE776F87F}"/>
                  </a:ext>
                </a:extLst>
              </p14:cNvPr>
              <p14:cNvContentPartPr/>
              <p14:nvPr/>
            </p14:nvContentPartPr>
            <p14:xfrm>
              <a:off x="7963083" y="1316549"/>
              <a:ext cx="1161360" cy="1212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A96568A-3CAB-A542-AD5D-0F4AE776F87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900083" y="1253909"/>
                <a:ext cx="1287000" cy="133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="" xmlns:a16="http://schemas.microsoft.com/office/drawing/2014/main" id="{135E9189-5267-EE4E-94F5-A028D8580CC6}"/>
                  </a:ext>
                </a:extLst>
              </p14:cNvPr>
              <p14:cNvContentPartPr/>
              <p14:nvPr/>
            </p14:nvContentPartPr>
            <p14:xfrm>
              <a:off x="10201923" y="1646669"/>
              <a:ext cx="1328040" cy="1553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35E9189-5267-EE4E-94F5-A028D8580CC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38923" y="1584029"/>
                <a:ext cx="1453680" cy="167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="" xmlns:a16="http://schemas.microsoft.com/office/drawing/2014/main" id="{55457C8B-F7BB-C543-97D3-521A2974A7B5}"/>
                  </a:ext>
                </a:extLst>
              </p14:cNvPr>
              <p14:cNvContentPartPr/>
              <p14:nvPr/>
            </p14:nvContentPartPr>
            <p14:xfrm>
              <a:off x="5406363" y="4189709"/>
              <a:ext cx="965880" cy="1041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5457C8B-F7BB-C543-97D3-521A2974A7B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43363" y="4126709"/>
                <a:ext cx="1091520" cy="116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750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24206966-DF19-D44F-9168-5485FE6D2678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B7DF0B3-DB23-BF4D-8F1F-2CD356CF2E4A}"/>
              </a:ext>
            </a:extLst>
          </p:cNvPr>
          <p:cNvSpPr txBox="1"/>
          <p:nvPr/>
        </p:nvSpPr>
        <p:spPr>
          <a:xfrm>
            <a:off x="806100" y="2891136"/>
            <a:ext cx="4316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하트 무늬</a:t>
            </a:r>
            <a:endParaRPr lang="en-US" sz="7200" b="1" dirty="0">
              <a:solidFill>
                <a:srgbClr val="1F55B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691B743-7C3C-D442-902D-8CF53FE8A723}"/>
              </a:ext>
            </a:extLst>
          </p:cNvPr>
          <p:cNvGrpSpPr/>
          <p:nvPr/>
        </p:nvGrpSpPr>
        <p:grpSpPr>
          <a:xfrm>
            <a:off x="6288363" y="2001629"/>
            <a:ext cx="1247760" cy="1218600"/>
            <a:chOff x="6288363" y="2001629"/>
            <a:chExt cx="1247760" cy="121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="" xmlns:a16="http://schemas.microsoft.com/office/drawing/2014/main" id="{4729B48C-F849-3545-8C4C-E5A61F1A907B}"/>
                    </a:ext>
                  </a:extLst>
                </p14:cNvPr>
                <p14:cNvContentPartPr/>
                <p14:nvPr/>
              </p14:nvContentPartPr>
              <p14:xfrm>
                <a:off x="6288363" y="2104589"/>
                <a:ext cx="707400" cy="10897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729B48C-F849-3545-8C4C-E5A61F1A907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5723" y="2041589"/>
                  <a:ext cx="833040" cy="12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="" xmlns:a16="http://schemas.microsoft.com/office/drawing/2014/main" id="{61D1A827-496D-BB4F-83BF-5AA561F7B2A5}"/>
                    </a:ext>
                  </a:extLst>
                </p14:cNvPr>
                <p14:cNvContentPartPr/>
                <p14:nvPr/>
              </p14:nvContentPartPr>
              <p14:xfrm>
                <a:off x="6994683" y="2001629"/>
                <a:ext cx="541440" cy="11462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1D1A827-496D-BB4F-83BF-5AA561F7B2A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932043" y="1938989"/>
                  <a:ext cx="667080" cy="12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="" xmlns:a16="http://schemas.microsoft.com/office/drawing/2014/main" id="{AC8B8E68-995A-CD4D-B00D-F99A716997D1}"/>
                    </a:ext>
                  </a:extLst>
                </p14:cNvPr>
                <p14:cNvContentPartPr/>
                <p14:nvPr/>
              </p14:nvContentPartPr>
              <p14:xfrm>
                <a:off x="6411843" y="2131589"/>
                <a:ext cx="1010160" cy="1088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C8B8E68-995A-CD4D-B00D-F99A716997D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349203" y="2068589"/>
                  <a:ext cx="1135800" cy="1214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="" xmlns:a16="http://schemas.microsoft.com/office/drawing/2014/main" id="{9E2BD4CB-FD80-B840-85DF-282D540F9B97}"/>
                  </a:ext>
                </a:extLst>
              </p14:cNvPr>
              <p14:cNvContentPartPr/>
              <p14:nvPr/>
            </p14:nvContentPartPr>
            <p14:xfrm>
              <a:off x="7948323" y="3125549"/>
              <a:ext cx="1319400" cy="1239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E2BD4CB-FD80-B840-85DF-282D540F9B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85683" y="3062549"/>
                <a:ext cx="144504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="" xmlns:a16="http://schemas.microsoft.com/office/drawing/2014/main" id="{4C59F618-70F1-6C43-AB47-429BB8259CA0}"/>
                  </a:ext>
                </a:extLst>
              </p14:cNvPr>
              <p14:cNvContentPartPr/>
              <p14:nvPr/>
            </p14:nvContentPartPr>
            <p14:xfrm>
              <a:off x="5944563" y="3615149"/>
              <a:ext cx="1593360" cy="15487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C59F618-70F1-6C43-AB47-429BB8259CA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881923" y="3552509"/>
                <a:ext cx="1719000" cy="167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="" xmlns:a16="http://schemas.microsoft.com/office/drawing/2014/main" id="{ECF51D2B-18F1-F540-92FE-42813D44E611}"/>
                  </a:ext>
                </a:extLst>
              </p14:cNvPr>
              <p14:cNvContentPartPr/>
              <p14:nvPr/>
            </p14:nvContentPartPr>
            <p14:xfrm>
              <a:off x="8167563" y="1372709"/>
              <a:ext cx="1366920" cy="13572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CF51D2B-18F1-F540-92FE-42813D44E61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04923" y="1309709"/>
                <a:ext cx="1492560" cy="148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689EFA86-303D-3245-8D82-32AF718093E8}"/>
                  </a:ext>
                </a:extLst>
              </p14:cNvPr>
              <p14:cNvContentPartPr/>
              <p14:nvPr/>
            </p14:nvContentPartPr>
            <p14:xfrm>
              <a:off x="9514683" y="3709109"/>
              <a:ext cx="1464840" cy="12996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89EFA86-303D-3245-8D82-32AF718093E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452043" y="3646469"/>
                <a:ext cx="1590480" cy="142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="" xmlns:a16="http://schemas.microsoft.com/office/drawing/2014/main" id="{D60B6B2F-99DD-5843-9149-731B584D1A07}"/>
                  </a:ext>
                </a:extLst>
              </p14:cNvPr>
              <p14:cNvContentPartPr/>
              <p14:nvPr/>
            </p14:nvContentPartPr>
            <p14:xfrm>
              <a:off x="7506963" y="4856789"/>
              <a:ext cx="1080360" cy="10497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60B6B2F-99DD-5843-9149-731B584D1A0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443963" y="4794149"/>
                <a:ext cx="1206000" cy="11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" name="Ink 17">
                <a:extLst>
                  <a:ext uri="{FF2B5EF4-FFF2-40B4-BE49-F238E27FC236}">
                    <a16:creationId xmlns="" xmlns:a16="http://schemas.microsoft.com/office/drawing/2014/main" id="{50EF198F-DFF9-A940-A147-EAE6D182AEFE}"/>
                  </a:ext>
                </a:extLst>
              </p14:cNvPr>
              <p14:cNvContentPartPr/>
              <p14:nvPr/>
            </p14:nvContentPartPr>
            <p14:xfrm>
              <a:off x="9983763" y="2175509"/>
              <a:ext cx="827640" cy="8211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0EF198F-DFF9-A940-A147-EAE6D182AEF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920763" y="2112869"/>
                <a:ext cx="953280" cy="9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" name="Ink 18">
                <a:extLst>
                  <a:ext uri="{FF2B5EF4-FFF2-40B4-BE49-F238E27FC236}">
                    <a16:creationId xmlns="" xmlns:a16="http://schemas.microsoft.com/office/drawing/2014/main" id="{B7F9C433-312C-C74C-B9F0-ABE1B3F17739}"/>
                  </a:ext>
                </a:extLst>
              </p14:cNvPr>
              <p14:cNvContentPartPr/>
              <p14:nvPr/>
            </p14:nvContentPartPr>
            <p14:xfrm>
              <a:off x="10116603" y="2290349"/>
              <a:ext cx="543960" cy="5990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7F9C433-312C-C74C-B9F0-ABE1B3F1773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053963" y="2227349"/>
                <a:ext cx="669600" cy="72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0" name="Ink 19">
                <a:extLst>
                  <a:ext uri="{FF2B5EF4-FFF2-40B4-BE49-F238E27FC236}">
                    <a16:creationId xmlns="" xmlns:a16="http://schemas.microsoft.com/office/drawing/2014/main" id="{E79FACCD-4638-3443-8975-CBAF6EF243CF}"/>
                  </a:ext>
                </a:extLst>
              </p14:cNvPr>
              <p14:cNvContentPartPr/>
              <p14:nvPr/>
            </p14:nvContentPartPr>
            <p14:xfrm>
              <a:off x="9635283" y="3856349"/>
              <a:ext cx="1240920" cy="9892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79FACCD-4638-3443-8975-CBAF6EF243C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572283" y="3793709"/>
                <a:ext cx="1366560" cy="111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097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3EC3FACD-A72B-0442-B1B5-A829A6F523A3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294AEEB-B1C8-4D40-B9CC-E62EC650E035}"/>
              </a:ext>
            </a:extLst>
          </p:cNvPr>
          <p:cNvSpPr txBox="1"/>
          <p:nvPr/>
        </p:nvSpPr>
        <p:spPr>
          <a:xfrm>
            <a:off x="806100" y="2743189"/>
            <a:ext cx="4316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800" b="1" dirty="0">
                <a:solidFill>
                  <a:srgbClr val="1F55B2"/>
                </a:solidFill>
              </a:rPr>
              <a:t>달 무늬</a:t>
            </a:r>
            <a:endParaRPr lang="en-US" sz="8800" b="1" dirty="0">
              <a:solidFill>
                <a:srgbClr val="1F55B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="" xmlns:a16="http://schemas.microsoft.com/office/drawing/2014/main" id="{736D1107-D2BC-4A43-B70B-C7033EED7962}"/>
                  </a:ext>
                </a:extLst>
              </p14:cNvPr>
              <p14:cNvContentPartPr/>
              <p14:nvPr/>
            </p14:nvContentPartPr>
            <p14:xfrm>
              <a:off x="6071283" y="2143829"/>
              <a:ext cx="1244160" cy="13665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36D1107-D2BC-4A43-B70B-C7033EED79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08643" y="2081189"/>
                <a:ext cx="1369800" cy="149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="" xmlns:a16="http://schemas.microsoft.com/office/drawing/2014/main" id="{14C1B253-D647-E646-B6E1-F710D69A3B99}"/>
                  </a:ext>
                </a:extLst>
              </p14:cNvPr>
              <p14:cNvContentPartPr/>
              <p14:nvPr/>
            </p14:nvContentPartPr>
            <p14:xfrm>
              <a:off x="7018443" y="3701909"/>
              <a:ext cx="1091520" cy="10004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4C1B253-D647-E646-B6E1-F710D69A3B9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55803" y="3639269"/>
                <a:ext cx="1217160" cy="11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="" xmlns:a16="http://schemas.microsoft.com/office/drawing/2014/main" id="{630EDEB8-8671-D44F-B83B-B1135A42A0AD}"/>
                  </a:ext>
                </a:extLst>
              </p14:cNvPr>
              <p14:cNvContentPartPr/>
              <p14:nvPr/>
            </p14:nvContentPartPr>
            <p14:xfrm>
              <a:off x="8417043" y="2466029"/>
              <a:ext cx="1039320" cy="12866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30EDEB8-8671-D44F-B83B-B1135A42A0A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54043" y="2403389"/>
                <a:ext cx="1164960" cy="141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="" xmlns:a16="http://schemas.microsoft.com/office/drawing/2014/main" id="{CD13BFE8-F3B2-CF49-B599-9B3B48F5A2FC}"/>
                  </a:ext>
                </a:extLst>
              </p14:cNvPr>
              <p14:cNvContentPartPr/>
              <p14:nvPr/>
            </p14:nvContentPartPr>
            <p14:xfrm>
              <a:off x="9359163" y="4056149"/>
              <a:ext cx="686880" cy="8985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CD13BFE8-F3B2-CF49-B599-9B3B48F5A2F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96163" y="3993509"/>
                <a:ext cx="812520" cy="10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A983C6AC-10EC-9942-B03F-F68A3B7DEBDE}"/>
                  </a:ext>
                </a:extLst>
              </p14:cNvPr>
              <p14:cNvContentPartPr/>
              <p14:nvPr/>
            </p14:nvContentPartPr>
            <p14:xfrm>
              <a:off x="5488083" y="4141829"/>
              <a:ext cx="759600" cy="9864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983C6AC-10EC-9942-B03F-F68A3B7DEBD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25443" y="4078829"/>
                <a:ext cx="885240" cy="111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846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E8991DB9-22CA-764E-B777-379EC43EEB31}"/>
              </a:ext>
            </a:extLst>
          </p:cNvPr>
          <p:cNvSpPr/>
          <p:nvPr/>
        </p:nvSpPr>
        <p:spPr>
          <a:xfrm>
            <a:off x="475156" y="2502638"/>
            <a:ext cx="4978683" cy="1865871"/>
          </a:xfrm>
          <a:prstGeom prst="round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961121-7FDC-3E40-AD13-ECA7EE551DC4}"/>
              </a:ext>
            </a:extLst>
          </p:cNvPr>
          <p:cNvSpPr txBox="1"/>
          <p:nvPr/>
        </p:nvSpPr>
        <p:spPr>
          <a:xfrm>
            <a:off x="806100" y="2743189"/>
            <a:ext cx="4316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자동차 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="" xmlns:a16="http://schemas.microsoft.com/office/drawing/2014/main" id="{8A9C206D-322F-3F40-AF15-13B463843986}"/>
                  </a:ext>
                </a:extLst>
              </p14:cNvPr>
              <p14:cNvContentPartPr/>
              <p14:nvPr/>
            </p14:nvContentPartPr>
            <p14:xfrm>
              <a:off x="7874163" y="3870029"/>
              <a:ext cx="360" cy="1036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A9C206D-322F-3F40-AF15-13B4638439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38163" y="3834389"/>
                <a:ext cx="720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k 16">
                <a:extLst>
                  <a:ext uri="{FF2B5EF4-FFF2-40B4-BE49-F238E27FC236}">
                    <a16:creationId xmlns="" xmlns:a16="http://schemas.microsoft.com/office/drawing/2014/main" id="{C69A7FE0-8F7B-FD40-8FC1-EB3288FCDE63}"/>
                  </a:ext>
                </a:extLst>
              </p14:cNvPr>
              <p14:cNvContentPartPr/>
              <p14:nvPr/>
            </p14:nvContentPartPr>
            <p14:xfrm>
              <a:off x="6730443" y="2712989"/>
              <a:ext cx="2112480" cy="13334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69A7FE0-8F7B-FD40-8FC1-EB3288FCDE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67443" y="2649989"/>
                <a:ext cx="2238120" cy="145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" name="Ink 22">
                <a:extLst>
                  <a:ext uri="{FF2B5EF4-FFF2-40B4-BE49-F238E27FC236}">
                    <a16:creationId xmlns="" xmlns:a16="http://schemas.microsoft.com/office/drawing/2014/main" id="{89AA6435-0AE2-A645-B6A3-304E04095BB9}"/>
                  </a:ext>
                </a:extLst>
              </p14:cNvPr>
              <p14:cNvContentPartPr/>
              <p14:nvPr/>
            </p14:nvContentPartPr>
            <p14:xfrm>
              <a:off x="8193483" y="2803349"/>
              <a:ext cx="712080" cy="442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9AA6435-0AE2-A645-B6A3-304E04095B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30843" y="2740709"/>
                <a:ext cx="837720" cy="5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" name="Ink 23">
                <a:extLst>
                  <a:ext uri="{FF2B5EF4-FFF2-40B4-BE49-F238E27FC236}">
                    <a16:creationId xmlns="" xmlns:a16="http://schemas.microsoft.com/office/drawing/2014/main" id="{C9C8B647-897C-5347-AC49-17F3538C94A3}"/>
                  </a:ext>
                </a:extLst>
              </p14:cNvPr>
              <p14:cNvContentPartPr/>
              <p14:nvPr/>
            </p14:nvContentPartPr>
            <p14:xfrm>
              <a:off x="7881363" y="3384389"/>
              <a:ext cx="519840" cy="1731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9C8B647-897C-5347-AC49-17F3538C94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18363" y="3321749"/>
                <a:ext cx="645480" cy="29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F9CBACE5-6283-D643-8F47-307A57A7DBB5}"/>
              </a:ext>
            </a:extLst>
          </p:cNvPr>
          <p:cNvGrpSpPr/>
          <p:nvPr/>
        </p:nvGrpSpPr>
        <p:grpSpPr>
          <a:xfrm>
            <a:off x="6625683" y="2592749"/>
            <a:ext cx="1989000" cy="1643400"/>
            <a:chOff x="6625683" y="2592749"/>
            <a:chExt cx="1989000" cy="164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" name="Ink 2">
                  <a:extLst>
                    <a:ext uri="{FF2B5EF4-FFF2-40B4-BE49-F238E27FC236}">
                      <a16:creationId xmlns="" xmlns:a16="http://schemas.microsoft.com/office/drawing/2014/main" id="{44FFF5F4-6CF9-B14F-9BC2-B28E332EEBBB}"/>
                    </a:ext>
                  </a:extLst>
                </p14:cNvPr>
                <p14:cNvContentPartPr/>
                <p14:nvPr/>
              </p14:nvContentPartPr>
              <p14:xfrm>
                <a:off x="6625683" y="2592749"/>
                <a:ext cx="1989000" cy="15609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4FFF5F4-6CF9-B14F-9BC2-B28E332EEBB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89683" y="2556749"/>
                  <a:ext cx="2060640" cy="16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" name="Ink 3">
                  <a:extLst>
                    <a:ext uri="{FF2B5EF4-FFF2-40B4-BE49-F238E27FC236}">
                      <a16:creationId xmlns="" xmlns:a16="http://schemas.microsoft.com/office/drawing/2014/main" id="{B13F8DDF-2E3B-BD4E-8324-439C864B6EBD}"/>
                    </a:ext>
                  </a:extLst>
                </p14:cNvPr>
                <p14:cNvContentPartPr/>
                <p14:nvPr/>
              </p14:nvContentPartPr>
              <p14:xfrm>
                <a:off x="7386723" y="3957869"/>
                <a:ext cx="459000" cy="278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13F8DDF-2E3B-BD4E-8324-439C864B6EB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51083" y="3921869"/>
                  <a:ext cx="5306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="" xmlns:a16="http://schemas.microsoft.com/office/drawing/2014/main" id="{372D68F9-1BDA-F04E-9A10-418CC3BA8EC8}"/>
                    </a:ext>
                  </a:extLst>
                </p14:cNvPr>
                <p14:cNvContentPartPr/>
                <p14:nvPr/>
              </p14:nvContentPartPr>
              <p14:xfrm>
                <a:off x="8013483" y="3586349"/>
                <a:ext cx="426240" cy="3477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72D68F9-1BDA-F04E-9A10-418CC3BA8E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77843" y="3550709"/>
                  <a:ext cx="49788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="" xmlns:a16="http://schemas.microsoft.com/office/drawing/2014/main" id="{01533953-D9BC-6D4F-87C2-F33F3885522C}"/>
                    </a:ext>
                  </a:extLst>
                </p14:cNvPr>
                <p14:cNvContentPartPr/>
                <p14:nvPr/>
              </p14:nvContentPartPr>
              <p14:xfrm>
                <a:off x="6668883" y="3518309"/>
                <a:ext cx="588960" cy="560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1533953-D9BC-6D4F-87C2-F33F3885522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05883" y="3455309"/>
                  <a:ext cx="71460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" name="Ink 20">
                  <a:extLst>
                    <a:ext uri="{FF2B5EF4-FFF2-40B4-BE49-F238E27FC236}">
                      <a16:creationId xmlns="" xmlns:a16="http://schemas.microsoft.com/office/drawing/2014/main" id="{1CCA9A52-BDD4-7240-8F0E-317BD4948CC4}"/>
                    </a:ext>
                  </a:extLst>
                </p14:cNvPr>
                <p14:cNvContentPartPr/>
                <p14:nvPr/>
              </p14:nvContentPartPr>
              <p14:xfrm>
                <a:off x="6702363" y="3659069"/>
                <a:ext cx="568080" cy="468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CCA9A52-BDD4-7240-8F0E-317BD4948CC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9723" y="3596429"/>
                  <a:ext cx="693720" cy="59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="" xmlns:a16="http://schemas.microsoft.com/office/drawing/2014/main" id="{42AC5591-A344-BC4F-9219-22C6DE7374F9}"/>
                    </a:ext>
                  </a:extLst>
                </p14:cNvPr>
                <p14:cNvContentPartPr/>
                <p14:nvPr/>
              </p14:nvContentPartPr>
              <p14:xfrm>
                <a:off x="7341003" y="3608309"/>
                <a:ext cx="480240" cy="370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2AC5591-A344-BC4F-9219-22C6DE7374F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278003" y="3545309"/>
                  <a:ext cx="605880" cy="49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AB6D12DE-A3D7-AD4C-92E1-D789B58D8AA6}"/>
              </a:ext>
            </a:extLst>
          </p:cNvPr>
          <p:cNvGrpSpPr/>
          <p:nvPr/>
        </p:nvGrpSpPr>
        <p:grpSpPr>
          <a:xfrm>
            <a:off x="7301763" y="2846549"/>
            <a:ext cx="599040" cy="354240"/>
            <a:chOff x="7301763" y="2846549"/>
            <a:chExt cx="599040" cy="35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8" name="Ink 27">
                  <a:extLst>
                    <a:ext uri="{FF2B5EF4-FFF2-40B4-BE49-F238E27FC236}">
                      <a16:creationId xmlns="" xmlns:a16="http://schemas.microsoft.com/office/drawing/2014/main" id="{B84978C0-332A-4342-8AB3-38A85056CC64}"/>
                    </a:ext>
                  </a:extLst>
                </p14:cNvPr>
                <p14:cNvContentPartPr/>
                <p14:nvPr/>
              </p14:nvContentPartPr>
              <p14:xfrm>
                <a:off x="7301763" y="3027269"/>
                <a:ext cx="137880" cy="173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84978C0-332A-4342-8AB3-38A85056CC6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39123" y="2964269"/>
                  <a:ext cx="263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9" name="Ink 28">
                  <a:extLst>
                    <a:ext uri="{FF2B5EF4-FFF2-40B4-BE49-F238E27FC236}">
                      <a16:creationId xmlns="" xmlns:a16="http://schemas.microsoft.com/office/drawing/2014/main" id="{2EFCDFCA-69C1-D14A-BF40-09C5771068D4}"/>
                    </a:ext>
                  </a:extLst>
                </p14:cNvPr>
                <p14:cNvContentPartPr/>
                <p14:nvPr/>
              </p14:nvContentPartPr>
              <p14:xfrm>
                <a:off x="7769403" y="2846549"/>
                <a:ext cx="131400" cy="181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EFCDFCA-69C1-D14A-BF40-09C5771068D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706403" y="2783909"/>
                  <a:ext cx="257040" cy="30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7" name="Ink 36">
                <a:extLst>
                  <a:ext uri="{FF2B5EF4-FFF2-40B4-BE49-F238E27FC236}">
                    <a16:creationId xmlns="" xmlns:a16="http://schemas.microsoft.com/office/drawing/2014/main" id="{4876688C-2093-BD43-B6AE-95839310A259}"/>
                  </a:ext>
                </a:extLst>
              </p14:cNvPr>
              <p14:cNvContentPartPr/>
              <p14:nvPr/>
            </p14:nvContentPartPr>
            <p14:xfrm>
              <a:off x="8530443" y="1774348"/>
              <a:ext cx="360" cy="1036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4876688C-2093-BD43-B6AE-95839310A2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94443" y="1738708"/>
                <a:ext cx="720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8" name="Ink 37">
                <a:extLst>
                  <a:ext uri="{FF2B5EF4-FFF2-40B4-BE49-F238E27FC236}">
                    <a16:creationId xmlns="" xmlns:a16="http://schemas.microsoft.com/office/drawing/2014/main" id="{788A15D6-D188-1B42-AD1E-213D1D075663}"/>
                  </a:ext>
                </a:extLst>
              </p14:cNvPr>
              <p14:cNvContentPartPr/>
              <p14:nvPr/>
            </p14:nvContentPartPr>
            <p14:xfrm>
              <a:off x="7386723" y="617308"/>
              <a:ext cx="2112480" cy="13334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788A15D6-D188-1B42-AD1E-213D1D0756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23723" y="554308"/>
                <a:ext cx="2238120" cy="145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9" name="Ink 38">
                <a:extLst>
                  <a:ext uri="{FF2B5EF4-FFF2-40B4-BE49-F238E27FC236}">
                    <a16:creationId xmlns="" xmlns:a16="http://schemas.microsoft.com/office/drawing/2014/main" id="{8DB11025-4A5B-9E45-9AA5-F0D35AEA3DB0}"/>
                  </a:ext>
                </a:extLst>
              </p14:cNvPr>
              <p14:cNvContentPartPr/>
              <p14:nvPr/>
            </p14:nvContentPartPr>
            <p14:xfrm>
              <a:off x="8849763" y="707668"/>
              <a:ext cx="712080" cy="4424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8DB11025-4A5B-9E45-9AA5-F0D35AEA3DB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87123" y="645028"/>
                <a:ext cx="837720" cy="5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0" name="Ink 39">
                <a:extLst>
                  <a:ext uri="{FF2B5EF4-FFF2-40B4-BE49-F238E27FC236}">
                    <a16:creationId xmlns="" xmlns:a16="http://schemas.microsoft.com/office/drawing/2014/main" id="{09BA19DD-4596-B142-A9B8-11E15892232B}"/>
                  </a:ext>
                </a:extLst>
              </p14:cNvPr>
              <p14:cNvContentPartPr/>
              <p14:nvPr/>
            </p14:nvContentPartPr>
            <p14:xfrm>
              <a:off x="8537643" y="1288708"/>
              <a:ext cx="519840" cy="1731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09BA19DD-4596-B142-A9B8-11E15892232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74643" y="1226068"/>
                <a:ext cx="645480" cy="29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DC7C8F44-F87C-7F4B-8360-C22755AF0D79}"/>
              </a:ext>
            </a:extLst>
          </p:cNvPr>
          <p:cNvGrpSpPr/>
          <p:nvPr/>
        </p:nvGrpSpPr>
        <p:grpSpPr>
          <a:xfrm>
            <a:off x="7281963" y="497068"/>
            <a:ext cx="1989000" cy="1643400"/>
            <a:chOff x="6625683" y="2592749"/>
            <a:chExt cx="1989000" cy="164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2" name="Ink 41">
                  <a:extLst>
                    <a:ext uri="{FF2B5EF4-FFF2-40B4-BE49-F238E27FC236}">
                      <a16:creationId xmlns="" xmlns:a16="http://schemas.microsoft.com/office/drawing/2014/main" id="{D997468F-6B50-AE4D-85FF-935872844F84}"/>
                    </a:ext>
                  </a:extLst>
                </p14:cNvPr>
                <p14:cNvContentPartPr/>
                <p14:nvPr/>
              </p14:nvContentPartPr>
              <p14:xfrm>
                <a:off x="6625683" y="2592749"/>
                <a:ext cx="1989000" cy="1560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997468F-6B50-AE4D-85FF-935872844F8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89683" y="2556749"/>
                  <a:ext cx="2060640" cy="16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3" name="Ink 42">
                  <a:extLst>
                    <a:ext uri="{FF2B5EF4-FFF2-40B4-BE49-F238E27FC236}">
                      <a16:creationId xmlns="" xmlns:a16="http://schemas.microsoft.com/office/drawing/2014/main" id="{4A543285-9992-C84F-86AB-2269F0D664B5}"/>
                    </a:ext>
                  </a:extLst>
                </p14:cNvPr>
                <p14:cNvContentPartPr/>
                <p14:nvPr/>
              </p14:nvContentPartPr>
              <p14:xfrm>
                <a:off x="7386723" y="3957869"/>
                <a:ext cx="459000" cy="278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A543285-9992-C84F-86AB-2269F0D664B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51083" y="3921869"/>
                  <a:ext cx="5306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4" name="Ink 43">
                  <a:extLst>
                    <a:ext uri="{FF2B5EF4-FFF2-40B4-BE49-F238E27FC236}">
                      <a16:creationId xmlns="" xmlns:a16="http://schemas.microsoft.com/office/drawing/2014/main" id="{7015D5FB-E320-7C48-8973-2031553C15EE}"/>
                    </a:ext>
                  </a:extLst>
                </p14:cNvPr>
                <p14:cNvContentPartPr/>
                <p14:nvPr/>
              </p14:nvContentPartPr>
              <p14:xfrm>
                <a:off x="8013483" y="3586349"/>
                <a:ext cx="426240" cy="347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015D5FB-E320-7C48-8973-2031553C15E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77843" y="3550709"/>
                  <a:ext cx="49788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5" name="Ink 44">
                  <a:extLst>
                    <a:ext uri="{FF2B5EF4-FFF2-40B4-BE49-F238E27FC236}">
                      <a16:creationId xmlns="" xmlns:a16="http://schemas.microsoft.com/office/drawing/2014/main" id="{A0E96751-3BB9-0A47-B06A-9DEC8BDFD1F3}"/>
                    </a:ext>
                  </a:extLst>
                </p14:cNvPr>
                <p14:cNvContentPartPr/>
                <p14:nvPr/>
              </p14:nvContentPartPr>
              <p14:xfrm>
                <a:off x="6668883" y="3518309"/>
                <a:ext cx="588960" cy="5601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0E96751-3BB9-0A47-B06A-9DEC8BDFD1F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05883" y="3455309"/>
                  <a:ext cx="71460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6" name="Ink 45">
                  <a:extLst>
                    <a:ext uri="{FF2B5EF4-FFF2-40B4-BE49-F238E27FC236}">
                      <a16:creationId xmlns="" xmlns:a16="http://schemas.microsoft.com/office/drawing/2014/main" id="{B11267B3-5159-8B4A-8A31-A1AB75FC1843}"/>
                    </a:ext>
                  </a:extLst>
                </p14:cNvPr>
                <p14:cNvContentPartPr/>
                <p14:nvPr/>
              </p14:nvContentPartPr>
              <p14:xfrm>
                <a:off x="6702363" y="3659069"/>
                <a:ext cx="568080" cy="468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11267B3-5159-8B4A-8A31-A1AB75FC184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9723" y="3596429"/>
                  <a:ext cx="693720" cy="59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7" name="Ink 46">
                  <a:extLst>
                    <a:ext uri="{FF2B5EF4-FFF2-40B4-BE49-F238E27FC236}">
                      <a16:creationId xmlns="" xmlns:a16="http://schemas.microsoft.com/office/drawing/2014/main" id="{1BD104A2-3283-C345-9747-CF7481A0F5EA}"/>
                    </a:ext>
                  </a:extLst>
                </p14:cNvPr>
                <p14:cNvContentPartPr/>
                <p14:nvPr/>
              </p14:nvContentPartPr>
              <p14:xfrm>
                <a:off x="7341003" y="3608309"/>
                <a:ext cx="480240" cy="370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BD104A2-3283-C345-9747-CF7481A0F5E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278003" y="3545309"/>
                  <a:ext cx="605880" cy="49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A22CFAAA-9881-864B-B5F9-A7F3666F64E0}"/>
              </a:ext>
            </a:extLst>
          </p:cNvPr>
          <p:cNvGrpSpPr/>
          <p:nvPr/>
        </p:nvGrpSpPr>
        <p:grpSpPr>
          <a:xfrm>
            <a:off x="7958043" y="750868"/>
            <a:ext cx="599040" cy="354240"/>
            <a:chOff x="7301763" y="2846549"/>
            <a:chExt cx="599040" cy="35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9" name="Ink 48">
                  <a:extLst>
                    <a:ext uri="{FF2B5EF4-FFF2-40B4-BE49-F238E27FC236}">
                      <a16:creationId xmlns="" xmlns:a16="http://schemas.microsoft.com/office/drawing/2014/main" id="{F0C96B72-42F9-4D4E-91A2-B517E291BBA3}"/>
                    </a:ext>
                  </a:extLst>
                </p14:cNvPr>
                <p14:cNvContentPartPr/>
                <p14:nvPr/>
              </p14:nvContentPartPr>
              <p14:xfrm>
                <a:off x="7301763" y="3027269"/>
                <a:ext cx="137880" cy="173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0C96B72-42F9-4D4E-91A2-B517E291BBA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39123" y="2964269"/>
                  <a:ext cx="263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50" name="Ink 49">
                  <a:extLst>
                    <a:ext uri="{FF2B5EF4-FFF2-40B4-BE49-F238E27FC236}">
                      <a16:creationId xmlns="" xmlns:a16="http://schemas.microsoft.com/office/drawing/2014/main" id="{F7D6A092-753F-AA4F-B4E5-06A537E378E3}"/>
                    </a:ext>
                  </a:extLst>
                </p14:cNvPr>
                <p14:cNvContentPartPr/>
                <p14:nvPr/>
              </p14:nvContentPartPr>
              <p14:xfrm>
                <a:off x="7769403" y="2846549"/>
                <a:ext cx="131400" cy="181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7D6A092-753F-AA4F-B4E5-06A537E378E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706403" y="2783909"/>
                  <a:ext cx="257040" cy="30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1" name="Ink 50">
                <a:extLst>
                  <a:ext uri="{FF2B5EF4-FFF2-40B4-BE49-F238E27FC236}">
                    <a16:creationId xmlns="" xmlns:a16="http://schemas.microsoft.com/office/drawing/2014/main" id="{8198B946-D8A3-D84F-9433-65BAF9C0B4C2}"/>
                  </a:ext>
                </a:extLst>
              </p14:cNvPr>
              <p14:cNvContentPartPr/>
              <p14:nvPr/>
            </p14:nvContentPartPr>
            <p14:xfrm>
              <a:off x="10641483" y="3389532"/>
              <a:ext cx="360" cy="1036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8198B946-D8A3-D84F-9433-65BAF9C0B4C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05483" y="3353892"/>
                <a:ext cx="720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2" name="Ink 51">
                <a:extLst>
                  <a:ext uri="{FF2B5EF4-FFF2-40B4-BE49-F238E27FC236}">
                    <a16:creationId xmlns="" xmlns:a16="http://schemas.microsoft.com/office/drawing/2014/main" id="{B3297095-E418-7947-98F1-79206CF4D854}"/>
                  </a:ext>
                </a:extLst>
              </p14:cNvPr>
              <p14:cNvContentPartPr/>
              <p14:nvPr/>
            </p14:nvContentPartPr>
            <p14:xfrm>
              <a:off x="9497763" y="2232492"/>
              <a:ext cx="2112480" cy="133344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B3297095-E418-7947-98F1-79206CF4D85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34763" y="2169492"/>
                <a:ext cx="2238120" cy="145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53" name="Ink 52">
                <a:extLst>
                  <a:ext uri="{FF2B5EF4-FFF2-40B4-BE49-F238E27FC236}">
                    <a16:creationId xmlns="" xmlns:a16="http://schemas.microsoft.com/office/drawing/2014/main" id="{F6FC676F-CD51-1240-98CD-3758AB1AA0DD}"/>
                  </a:ext>
                </a:extLst>
              </p14:cNvPr>
              <p14:cNvContentPartPr/>
              <p14:nvPr/>
            </p14:nvContentPartPr>
            <p14:xfrm>
              <a:off x="10960803" y="2322852"/>
              <a:ext cx="712080" cy="4424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F6FC676F-CD51-1240-98CD-3758AB1AA0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898163" y="2260212"/>
                <a:ext cx="837720" cy="5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4" name="Ink 53">
                <a:extLst>
                  <a:ext uri="{FF2B5EF4-FFF2-40B4-BE49-F238E27FC236}">
                    <a16:creationId xmlns="" xmlns:a16="http://schemas.microsoft.com/office/drawing/2014/main" id="{B32F34F0-F62C-2B48-BACF-3323281A803A}"/>
                  </a:ext>
                </a:extLst>
              </p14:cNvPr>
              <p14:cNvContentPartPr/>
              <p14:nvPr/>
            </p14:nvContentPartPr>
            <p14:xfrm>
              <a:off x="10648683" y="2903892"/>
              <a:ext cx="519840" cy="1731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B32F34F0-F62C-2B48-BACF-3323281A803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585683" y="2841252"/>
                <a:ext cx="645480" cy="29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428B14E8-9737-6C4E-841D-38F378729563}"/>
              </a:ext>
            </a:extLst>
          </p:cNvPr>
          <p:cNvGrpSpPr/>
          <p:nvPr/>
        </p:nvGrpSpPr>
        <p:grpSpPr>
          <a:xfrm>
            <a:off x="9393003" y="2112252"/>
            <a:ext cx="1989000" cy="1643400"/>
            <a:chOff x="6625683" y="2592749"/>
            <a:chExt cx="1989000" cy="164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56" name="Ink 55">
                  <a:extLst>
                    <a:ext uri="{FF2B5EF4-FFF2-40B4-BE49-F238E27FC236}">
                      <a16:creationId xmlns="" xmlns:a16="http://schemas.microsoft.com/office/drawing/2014/main" id="{EC68C74D-E9F4-DC43-A2FF-AE966EA3653D}"/>
                    </a:ext>
                  </a:extLst>
                </p14:cNvPr>
                <p14:cNvContentPartPr/>
                <p14:nvPr/>
              </p14:nvContentPartPr>
              <p14:xfrm>
                <a:off x="6625683" y="2592749"/>
                <a:ext cx="1989000" cy="15609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C68C74D-E9F4-DC43-A2FF-AE966EA3653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89683" y="2556749"/>
                  <a:ext cx="2060640" cy="16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7" name="Ink 56">
                  <a:extLst>
                    <a:ext uri="{FF2B5EF4-FFF2-40B4-BE49-F238E27FC236}">
                      <a16:creationId xmlns="" xmlns:a16="http://schemas.microsoft.com/office/drawing/2014/main" id="{8AAF8119-8FA8-164D-BA41-3BC6E2011F04}"/>
                    </a:ext>
                  </a:extLst>
                </p14:cNvPr>
                <p14:cNvContentPartPr/>
                <p14:nvPr/>
              </p14:nvContentPartPr>
              <p14:xfrm>
                <a:off x="7386723" y="3957869"/>
                <a:ext cx="459000" cy="2782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AAF8119-8FA8-164D-BA41-3BC6E2011F0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51083" y="3921869"/>
                  <a:ext cx="5306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8" name="Ink 57">
                  <a:extLst>
                    <a:ext uri="{FF2B5EF4-FFF2-40B4-BE49-F238E27FC236}">
                      <a16:creationId xmlns="" xmlns:a16="http://schemas.microsoft.com/office/drawing/2014/main" id="{88A1D4C3-F064-9B47-B9DB-2E9D03576BDE}"/>
                    </a:ext>
                  </a:extLst>
                </p14:cNvPr>
                <p14:cNvContentPartPr/>
                <p14:nvPr/>
              </p14:nvContentPartPr>
              <p14:xfrm>
                <a:off x="8013483" y="3586349"/>
                <a:ext cx="426240" cy="3477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8A1D4C3-F064-9B47-B9DB-2E9D03576BD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77843" y="3550709"/>
                  <a:ext cx="49788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9" name="Ink 58">
                  <a:extLst>
                    <a:ext uri="{FF2B5EF4-FFF2-40B4-BE49-F238E27FC236}">
                      <a16:creationId xmlns="" xmlns:a16="http://schemas.microsoft.com/office/drawing/2014/main" id="{778E9356-B0B3-6D4F-A6F5-505C78376272}"/>
                    </a:ext>
                  </a:extLst>
                </p14:cNvPr>
                <p14:cNvContentPartPr/>
                <p14:nvPr/>
              </p14:nvContentPartPr>
              <p14:xfrm>
                <a:off x="6668883" y="3518309"/>
                <a:ext cx="588960" cy="560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78E9356-B0B3-6D4F-A6F5-505C7837627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05883" y="3455309"/>
                  <a:ext cx="71460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0" name="Ink 59">
                  <a:extLst>
                    <a:ext uri="{FF2B5EF4-FFF2-40B4-BE49-F238E27FC236}">
                      <a16:creationId xmlns="" xmlns:a16="http://schemas.microsoft.com/office/drawing/2014/main" id="{0B31B0B3-A76D-C949-BFD4-6CAC14AE18E0}"/>
                    </a:ext>
                  </a:extLst>
                </p14:cNvPr>
                <p14:cNvContentPartPr/>
                <p14:nvPr/>
              </p14:nvContentPartPr>
              <p14:xfrm>
                <a:off x="6702363" y="3659069"/>
                <a:ext cx="568080" cy="4687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0B31B0B3-A76D-C949-BFD4-6CAC14AE18E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9723" y="3596429"/>
                  <a:ext cx="693720" cy="59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1" name="Ink 60">
                  <a:extLst>
                    <a:ext uri="{FF2B5EF4-FFF2-40B4-BE49-F238E27FC236}">
                      <a16:creationId xmlns="" xmlns:a16="http://schemas.microsoft.com/office/drawing/2014/main" id="{B3A438D1-C5D3-C243-93CE-6BB2B8AC9F8B}"/>
                    </a:ext>
                  </a:extLst>
                </p14:cNvPr>
                <p14:cNvContentPartPr/>
                <p14:nvPr/>
              </p14:nvContentPartPr>
              <p14:xfrm>
                <a:off x="7341003" y="3608309"/>
                <a:ext cx="480240" cy="370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3A438D1-C5D3-C243-93CE-6BB2B8AC9F8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278003" y="3545309"/>
                  <a:ext cx="605880" cy="49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BA06F90A-A74E-E44F-9336-A917FC25BA83}"/>
              </a:ext>
            </a:extLst>
          </p:cNvPr>
          <p:cNvGrpSpPr/>
          <p:nvPr/>
        </p:nvGrpSpPr>
        <p:grpSpPr>
          <a:xfrm>
            <a:off x="10069083" y="2366052"/>
            <a:ext cx="599040" cy="354240"/>
            <a:chOff x="7301763" y="2846549"/>
            <a:chExt cx="599040" cy="35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3" name="Ink 62">
                  <a:extLst>
                    <a:ext uri="{FF2B5EF4-FFF2-40B4-BE49-F238E27FC236}">
                      <a16:creationId xmlns="" xmlns:a16="http://schemas.microsoft.com/office/drawing/2014/main" id="{320E3C26-4E92-1E48-97EA-76ABCFC86351}"/>
                    </a:ext>
                  </a:extLst>
                </p14:cNvPr>
                <p14:cNvContentPartPr/>
                <p14:nvPr/>
              </p14:nvContentPartPr>
              <p14:xfrm>
                <a:off x="7301763" y="3027269"/>
                <a:ext cx="137880" cy="1735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20E3C26-4E92-1E48-97EA-76ABCFC8635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39123" y="2964269"/>
                  <a:ext cx="263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4" name="Ink 63">
                  <a:extLst>
                    <a:ext uri="{FF2B5EF4-FFF2-40B4-BE49-F238E27FC236}">
                      <a16:creationId xmlns="" xmlns:a16="http://schemas.microsoft.com/office/drawing/2014/main" id="{B294DAAE-BE03-AB40-BFFD-3BE5595BC247}"/>
                    </a:ext>
                  </a:extLst>
                </p14:cNvPr>
                <p14:cNvContentPartPr/>
                <p14:nvPr/>
              </p14:nvContentPartPr>
              <p14:xfrm>
                <a:off x="7769403" y="2846549"/>
                <a:ext cx="131400" cy="181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294DAAE-BE03-AB40-BFFD-3BE5595BC24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706403" y="2783909"/>
                  <a:ext cx="257040" cy="307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284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복습</a:t>
            </a:r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AD935D1-AE41-184F-AEB0-B7A5EBB4C8C3}"/>
              </a:ext>
            </a:extLst>
          </p:cNvPr>
          <p:cNvSpPr/>
          <p:nvPr/>
        </p:nvSpPr>
        <p:spPr>
          <a:xfrm>
            <a:off x="1038639" y="2828834"/>
            <a:ext cx="109233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+mn-ea"/>
                <a:hlinkClick r:id="rId4"/>
              </a:rPr>
              <a:t>Unit 7 quizlet </a:t>
            </a:r>
            <a:r>
              <a:rPr lang="ko-KR" altLang="en-US" sz="7200" b="1" dirty="0">
                <a:latin typeface="+mn-ea"/>
                <a:hlinkClick r:id="rId4"/>
              </a:rPr>
              <a:t>바로가기</a:t>
            </a:r>
            <a:endParaRPr lang="en-US" sz="7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08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65758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종이를 꺼내 아무것도 그려지지 않은 티셔츠 위에 내가 원하는 무늬</a:t>
            </a:r>
            <a:r>
              <a:rPr lang="en-US" altLang="ko-KR" sz="3600" b="1" dirty="0">
                <a:latin typeface="+mn-ea"/>
              </a:rPr>
              <a:t>,</a:t>
            </a:r>
            <a:r>
              <a:rPr lang="ko-KR" altLang="en-US" sz="3600" b="1" dirty="0">
                <a:latin typeface="+mn-ea"/>
              </a:rPr>
              <a:t> 색깔을 </a:t>
            </a:r>
            <a:r>
              <a:rPr lang="ko-KR" altLang="en-US" sz="3600" b="1" dirty="0" smtClean="0">
                <a:latin typeface="+mn-ea"/>
              </a:rPr>
              <a:t>그려 보세요</a:t>
            </a:r>
            <a:r>
              <a:rPr lang="en-US" altLang="ko-KR" sz="3600" b="1" dirty="0" smtClean="0">
                <a:latin typeface="+mn-ea"/>
              </a:rPr>
              <a:t>. (</a:t>
            </a:r>
            <a:r>
              <a:rPr lang="ko-KR" altLang="en-US" sz="3600" b="1" dirty="0">
                <a:latin typeface="+mn-ea"/>
              </a:rPr>
              <a:t>색칠할 것</a:t>
            </a:r>
            <a:r>
              <a:rPr lang="en-US" altLang="ko-KR" sz="3600" b="1" dirty="0">
                <a:latin typeface="+mn-ea"/>
              </a:rPr>
              <a:t>)</a:t>
            </a:r>
            <a:endParaRPr lang="en-US" sz="36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F6BB3F5-886E-8D45-897F-30473CCE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1657582"/>
            <a:ext cx="6350000" cy="442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7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65758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다 그렸으면 한 명씩 돌아가면서 </a:t>
            </a:r>
            <a:r>
              <a:rPr lang="ko-KR" altLang="en-US" sz="4000" b="1" dirty="0" smtClean="0">
                <a:latin typeface="+mn-ea"/>
              </a:rPr>
              <a:t>말해 보아요</a:t>
            </a:r>
            <a:r>
              <a:rPr lang="en-US" altLang="ko-KR" sz="4000" b="1" dirty="0" smtClean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  <a:p>
            <a:pPr algn="ctr"/>
            <a:r>
              <a:rPr lang="en-US" altLang="ko-KR" sz="3200" b="1" dirty="0">
                <a:latin typeface="+mn-ea"/>
              </a:rPr>
              <a:t>(ex: </a:t>
            </a:r>
            <a:r>
              <a:rPr lang="ko-KR" altLang="en-US" sz="3200" b="1" dirty="0">
                <a:latin typeface="+mn-ea"/>
              </a:rPr>
              <a:t>저는 </a:t>
            </a:r>
            <a:r>
              <a:rPr lang="ko-KR" altLang="en-US" sz="3200" b="1" u="sng" dirty="0">
                <a:solidFill>
                  <a:schemeClr val="bg1"/>
                </a:solidFill>
                <a:latin typeface="+mn-ea"/>
              </a:rPr>
              <a:t>노랑색 별무늬 </a:t>
            </a:r>
            <a:r>
              <a:rPr lang="ko-KR" altLang="en-US" sz="3200" b="1" dirty="0">
                <a:latin typeface="+mn-ea"/>
              </a:rPr>
              <a:t>티셔츠를 </a:t>
            </a:r>
            <a:r>
              <a:rPr lang="ko-KR" altLang="en-US" sz="3200" b="1" dirty="0" smtClean="0">
                <a:latin typeface="+mn-ea"/>
              </a:rPr>
              <a:t>그렸어요</a:t>
            </a:r>
            <a:r>
              <a:rPr lang="en-US" altLang="ko-KR" sz="3200" b="1" dirty="0" smtClean="0">
                <a:latin typeface="+mn-ea"/>
              </a:rPr>
              <a:t>.)</a:t>
            </a:r>
            <a:endParaRPr lang="en-US" sz="32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F6BB3F5-886E-8D45-897F-30473CCE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1657582"/>
            <a:ext cx="6350000" cy="44219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="" xmlns:a16="http://schemas.microsoft.com/office/drawing/2014/main" id="{F86D466E-EEAF-0A46-A2D8-1FCEEA710326}"/>
                  </a:ext>
                </a:extLst>
              </p14:cNvPr>
              <p14:cNvContentPartPr/>
              <p14:nvPr/>
            </p14:nvContentPartPr>
            <p14:xfrm>
              <a:off x="3784203" y="2305109"/>
              <a:ext cx="32760" cy="765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86D466E-EEAF-0A46-A2D8-1FCEEA71032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21203" y="2242469"/>
                <a:ext cx="158400" cy="89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="" xmlns:a16="http://schemas.microsoft.com/office/drawing/2014/main" id="{A18CC924-B68E-4D44-9B9C-04053CBEFED3}"/>
                  </a:ext>
                </a:extLst>
              </p14:cNvPr>
              <p14:cNvContentPartPr/>
              <p14:nvPr/>
            </p14:nvContentPartPr>
            <p14:xfrm>
              <a:off x="3903003" y="2361629"/>
              <a:ext cx="483120" cy="733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18CC924-B68E-4D44-9B9C-04053CBEFED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40363" y="2298989"/>
                <a:ext cx="608760" cy="8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="" xmlns:a16="http://schemas.microsoft.com/office/drawing/2014/main" id="{A13D2925-551D-9D4F-B155-8BB94B0DE9CF}"/>
                  </a:ext>
                </a:extLst>
              </p14:cNvPr>
              <p14:cNvContentPartPr/>
              <p14:nvPr/>
            </p14:nvContentPartPr>
            <p14:xfrm>
              <a:off x="7369443" y="2320229"/>
              <a:ext cx="645480" cy="1092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13D2925-551D-9D4F-B155-8BB94B0DE9C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06443" y="2257589"/>
                <a:ext cx="771120" cy="121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9EE8FF0E-C677-FB4E-BE2B-43FF22AFE5E9}"/>
              </a:ext>
            </a:extLst>
          </p:cNvPr>
          <p:cNvGrpSpPr/>
          <p:nvPr/>
        </p:nvGrpSpPr>
        <p:grpSpPr>
          <a:xfrm>
            <a:off x="4494483" y="2211869"/>
            <a:ext cx="2445480" cy="2791440"/>
            <a:chOff x="4494483" y="2211869"/>
            <a:chExt cx="2445480" cy="279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="" xmlns:a16="http://schemas.microsoft.com/office/drawing/2014/main" id="{2487C6B6-6A09-E949-B739-8E8E6D9A9504}"/>
                    </a:ext>
                  </a:extLst>
                </p14:cNvPr>
                <p14:cNvContentPartPr/>
                <p14:nvPr/>
              </p14:nvContentPartPr>
              <p14:xfrm>
                <a:off x="5064363" y="2847629"/>
                <a:ext cx="630000" cy="7552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487C6B6-6A09-E949-B739-8E8E6D9A950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001363" y="2784629"/>
                  <a:ext cx="755640" cy="88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="" xmlns:a16="http://schemas.microsoft.com/office/drawing/2014/main" id="{4FA4FB25-BEE8-6F41-AE62-AE129B10BA7C}"/>
                    </a:ext>
                  </a:extLst>
                </p14:cNvPr>
                <p14:cNvContentPartPr/>
                <p14:nvPr/>
              </p14:nvContentPartPr>
              <p14:xfrm>
                <a:off x="6142203" y="2928269"/>
                <a:ext cx="626400" cy="5803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FA4FB25-BEE8-6F41-AE62-AE129B10BA7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079203" y="2865629"/>
                  <a:ext cx="752040" cy="70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="" xmlns:a16="http://schemas.microsoft.com/office/drawing/2014/main" id="{8E4737A4-2580-3042-935D-0DF3EDA32B96}"/>
                    </a:ext>
                  </a:extLst>
                </p14:cNvPr>
                <p14:cNvContentPartPr/>
                <p14:nvPr/>
              </p14:nvContentPartPr>
              <p14:xfrm>
                <a:off x="5413563" y="3963629"/>
                <a:ext cx="596520" cy="671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E4737A4-2580-3042-935D-0DF3EDA32B9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50563" y="3900629"/>
                  <a:ext cx="722160" cy="79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="" xmlns:a16="http://schemas.microsoft.com/office/drawing/2014/main" id="{842AA84F-A9E9-774E-92E9-884C75204B71}"/>
                    </a:ext>
                  </a:extLst>
                </p14:cNvPr>
                <p14:cNvContentPartPr/>
                <p14:nvPr/>
              </p14:nvContentPartPr>
              <p14:xfrm>
                <a:off x="6369003" y="4006469"/>
                <a:ext cx="482040" cy="741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42AA84F-A9E9-774E-92E9-884C75204B7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306363" y="3943829"/>
                  <a:ext cx="607680" cy="86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="" xmlns:a16="http://schemas.microsoft.com/office/drawing/2014/main" id="{6347AF12-A887-0648-B12C-8F51FA71A4DB}"/>
                    </a:ext>
                  </a:extLst>
                </p14:cNvPr>
                <p14:cNvContentPartPr/>
                <p14:nvPr/>
              </p14:nvContentPartPr>
              <p14:xfrm>
                <a:off x="4494483" y="4545389"/>
                <a:ext cx="519120" cy="457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347AF12-A887-0648-B12C-8F51FA71A4D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431843" y="4482749"/>
                  <a:ext cx="644760" cy="58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="" xmlns:a16="http://schemas.microsoft.com/office/drawing/2014/main" id="{174D235A-F9A9-0440-A9BE-114E1AF44F66}"/>
                    </a:ext>
                  </a:extLst>
                </p14:cNvPr>
                <p14:cNvContentPartPr/>
                <p14:nvPr/>
              </p14:nvContentPartPr>
              <p14:xfrm>
                <a:off x="4566123" y="3669509"/>
                <a:ext cx="450720" cy="5734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74D235A-F9A9-0440-A9BE-114E1AF44F6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503483" y="3606509"/>
                  <a:ext cx="576360" cy="69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="" xmlns:a16="http://schemas.microsoft.com/office/drawing/2014/main" id="{A446813D-5451-BB45-A062-3F70F14231D6}"/>
                    </a:ext>
                  </a:extLst>
                </p14:cNvPr>
                <p14:cNvContentPartPr/>
                <p14:nvPr/>
              </p14:nvContentPartPr>
              <p14:xfrm>
                <a:off x="5252643" y="2211869"/>
                <a:ext cx="1687320" cy="340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446813D-5451-BB45-A062-3F70F14231D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35003" y="2194229"/>
                  <a:ext cx="1722960" cy="375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264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밖에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여기 있는 빵은 누가 다 먹었어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몰라요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저는 </a:t>
            </a:r>
            <a:r>
              <a:rPr lang="ko-KR" altLang="en-US" sz="3600" b="1" u="sng" dirty="0">
                <a:solidFill>
                  <a:srgbClr val="1F55B2"/>
                </a:solidFill>
                <a:latin typeface="+mn-ea"/>
              </a:rPr>
              <a:t>한 개밖에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안 먹었어요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4A82DC9-6500-1849-A906-4B29AE3FDFFA}"/>
              </a:ext>
            </a:extLst>
          </p:cNvPr>
          <p:cNvSpPr/>
          <p:nvPr/>
        </p:nvSpPr>
        <p:spPr>
          <a:xfrm>
            <a:off x="3524243" y="406672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지갑에 돈이 </a:t>
            </a:r>
            <a:r>
              <a:rPr lang="en-US" altLang="ko-KR" sz="3200" b="1" u="sng" dirty="0">
                <a:solidFill>
                  <a:srgbClr val="1F55B2"/>
                </a:solidFill>
                <a:latin typeface="+mn-ea"/>
              </a:rPr>
              <a:t>10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달러밖에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없어요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99B7CF-02D4-B04B-960D-03E43FC29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1" y="1415492"/>
            <a:ext cx="3235634" cy="2099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C41DFD-D5FB-134A-8ECD-AA69BF57E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5" y="4077959"/>
            <a:ext cx="3355758" cy="20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3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0" y="798023"/>
            <a:ext cx="1204856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얘들아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할머니 </a:t>
            </a:r>
            <a:r>
              <a:rPr lang="en-US" altLang="ko-KR" sz="2600" b="1" dirty="0">
                <a:latin typeface="+mn-ea"/>
              </a:rPr>
              <a:t>_____</a:t>
            </a:r>
            <a:r>
              <a:rPr lang="ko-KR" altLang="en-US" sz="2600" b="1" dirty="0" smtClean="0">
                <a:latin typeface="+mn-ea"/>
              </a:rPr>
              <a:t>인데 </a:t>
            </a:r>
            <a:r>
              <a:rPr lang="ko-KR" altLang="en-US" sz="2600" b="1" dirty="0">
                <a:latin typeface="+mn-ea"/>
              </a:rPr>
              <a:t>뭘 준비하면 좋을까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우리는 벌써 선물을 </a:t>
            </a:r>
            <a:r>
              <a:rPr lang="ko-KR" altLang="en-US" sz="2600" b="1" dirty="0" smtClean="0">
                <a:latin typeface="+mn-ea"/>
              </a:rPr>
              <a:t>준비했어요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엄마랑 백화점에 가서 모자를 샀어요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돈이 조금밖에 없어서 우리 둘이 같이 선물을 샀어요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잘했어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어떤 모자를 샀어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en-US" altLang="ko-KR" sz="2600" b="1" dirty="0">
                <a:latin typeface="+mn-ea"/>
              </a:rPr>
              <a:t>__________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en-US" altLang="ko-KR" sz="2600" b="1" dirty="0">
                <a:latin typeface="+mn-ea"/>
              </a:rPr>
              <a:t>___________</a:t>
            </a:r>
            <a:r>
              <a:rPr lang="ko-KR" altLang="en-US" sz="2600" b="1" dirty="0">
                <a:latin typeface="+mn-ea"/>
              </a:rPr>
              <a:t>가 있는 모자예요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ko-KR" altLang="en-US" sz="2600" b="1" dirty="0" smtClean="0">
                <a:latin typeface="+mn-ea"/>
              </a:rPr>
              <a:t>와</a:t>
            </a:r>
            <a:r>
              <a:rPr lang="en-US" altLang="ko-KR" sz="2600" b="1" dirty="0" smtClean="0">
                <a:latin typeface="+mn-ea"/>
              </a:rPr>
              <a:t>!</a:t>
            </a:r>
            <a:r>
              <a:rPr lang="ko-KR" altLang="en-US" sz="2600" b="1" dirty="0" smtClean="0">
                <a:latin typeface="+mn-ea"/>
              </a:rPr>
              <a:t> </a:t>
            </a:r>
            <a:r>
              <a:rPr lang="ko-KR" altLang="en-US" sz="2600" b="1" dirty="0">
                <a:latin typeface="+mn-ea"/>
              </a:rPr>
              <a:t>할머니께서 아주 좋아하실 거야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도착하자마자 </a:t>
            </a:r>
            <a:r>
              <a:rPr lang="en-US" altLang="ko-KR" sz="2600" b="1" dirty="0">
                <a:latin typeface="+mn-ea"/>
              </a:rPr>
              <a:t>___________</a:t>
            </a:r>
            <a:r>
              <a:rPr lang="ko-KR" altLang="en-US" sz="2600" b="1" dirty="0">
                <a:latin typeface="+mn-ea"/>
              </a:rPr>
              <a:t> 선물부터 드릴 거예요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endParaRPr lang="en-US" altLang="ko-KR" sz="2600" b="1" dirty="0">
              <a:latin typeface="+mn-ea"/>
            </a:endParaRPr>
          </a:p>
        </p:txBody>
      </p:sp>
      <p:pic>
        <p:nvPicPr>
          <p:cNvPr id="3" name="Track 018" descr="Track 018">
            <a:hlinkClick r:id="" action="ppaction://media"/>
            <a:extLst>
              <a:ext uri="{FF2B5EF4-FFF2-40B4-BE49-F238E27FC236}">
                <a16:creationId xmlns="" xmlns:a16="http://schemas.microsoft.com/office/drawing/2014/main" id="{58A6EED7-2F95-1043-A11C-B77D3AE4CF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3622" y="-125976"/>
            <a:ext cx="2368375" cy="23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5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6631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FAB3BA6-B9A0-C346-A73F-C842BAB82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809" y="123567"/>
            <a:ext cx="1768662" cy="12054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BF0CE1F-71DB-F74B-A7E1-A1CBAD99A460}"/>
              </a:ext>
            </a:extLst>
          </p:cNvPr>
          <p:cNvSpPr/>
          <p:nvPr/>
        </p:nvSpPr>
        <p:spPr>
          <a:xfrm>
            <a:off x="3782471" y="123567"/>
            <a:ext cx="7574692" cy="1205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600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숙제 다 했니</a:t>
            </a:r>
            <a:r>
              <a:rPr lang="en-US" altLang="ko-KR" sz="36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en-US" sz="3600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아니요</a:t>
            </a:r>
            <a:r>
              <a:rPr lang="en-US" altLang="ko-KR" sz="3600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 아직 </a:t>
            </a:r>
            <a:r>
              <a:rPr lang="ko-KR" altLang="en-US" sz="3600" b="1" u="sng" dirty="0">
                <a:solidFill>
                  <a:srgbClr val="1F55B2"/>
                </a:solidFill>
                <a:latin typeface="+mn-ea"/>
              </a:rPr>
              <a:t>조금밖에</a:t>
            </a:r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 못 했어요</a:t>
            </a:r>
            <a:r>
              <a:rPr lang="en-US" altLang="ko-KR" sz="3600" dirty="0">
                <a:solidFill>
                  <a:schemeClr val="tx1"/>
                </a:solidFill>
                <a:latin typeface="+mn-ea"/>
              </a:rPr>
              <a:t>.</a:t>
            </a:r>
            <a:endParaRPr lang="en-US" sz="36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1ABEC0C-00DB-2C47-931F-93D0107DB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37" y="1466320"/>
            <a:ext cx="10897191" cy="47728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B5FA66-C3B6-E44A-852F-04C602E49256}"/>
              </a:ext>
            </a:extLst>
          </p:cNvPr>
          <p:cNvSpPr txBox="1"/>
          <p:nvPr/>
        </p:nvSpPr>
        <p:spPr>
          <a:xfrm>
            <a:off x="5782962" y="2091860"/>
            <a:ext cx="5782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하나</a:t>
            </a:r>
            <a:r>
              <a:rPr lang="ko-KR" altLang="en-US" sz="2400" b="1" u="sng" dirty="0" smtClean="0">
                <a:solidFill>
                  <a:srgbClr val="1F55B2"/>
                </a:solidFill>
              </a:rPr>
              <a:t>밖에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없어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70B710-BFD1-DF48-A9FD-81804112C18E}"/>
              </a:ext>
            </a:extLst>
          </p:cNvPr>
          <p:cNvSpPr txBox="1"/>
          <p:nvPr/>
        </p:nvSpPr>
        <p:spPr>
          <a:xfrm>
            <a:off x="6862118" y="3759791"/>
            <a:ext cx="5782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한 </a:t>
            </a:r>
            <a:r>
              <a:rPr lang="ko-KR" altLang="en-US" sz="2400" b="1" dirty="0" smtClean="0"/>
              <a:t>명</a:t>
            </a:r>
            <a:r>
              <a:rPr lang="ko-KR" altLang="en-US" sz="2400" b="1" u="sng" dirty="0" smtClean="0">
                <a:solidFill>
                  <a:srgbClr val="1F55B2"/>
                </a:solidFill>
              </a:rPr>
              <a:t>밖에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안 왔어요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455BB6E-2DEA-2549-93D5-D2D2150FF7AF}"/>
              </a:ext>
            </a:extLst>
          </p:cNvPr>
          <p:cNvSpPr txBox="1"/>
          <p:nvPr/>
        </p:nvSpPr>
        <p:spPr>
          <a:xfrm>
            <a:off x="6516130" y="5373538"/>
            <a:ext cx="5782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물</a:t>
            </a:r>
            <a:r>
              <a:rPr lang="ko-KR" altLang="en-US" sz="2400" b="1" u="sng" dirty="0">
                <a:solidFill>
                  <a:srgbClr val="1F55B2"/>
                </a:solidFill>
              </a:rPr>
              <a:t>밖에</a:t>
            </a:r>
            <a:r>
              <a:rPr lang="ko-KR" altLang="en-US" sz="2400" b="1" dirty="0"/>
              <a:t> 없어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4417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V-</a:t>
            </a:r>
            <a:r>
              <a:rPr lang="ko-KR" altLang="en-US" sz="6600" b="1" spc="600" dirty="0" smtClean="0">
                <a:latin typeface="+mn-ea"/>
              </a:rPr>
              <a:t>자마자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0188"/>
            <a:r>
              <a:rPr lang="en-US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어제 몇 시에 잤어요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230188"/>
            <a:endParaRPr lang="en-US" sz="4000" b="1" dirty="0">
              <a:solidFill>
                <a:schemeClr val="tx1"/>
              </a:solidFill>
              <a:latin typeface="+mn-ea"/>
            </a:endParaRPr>
          </a:p>
          <a:p>
            <a:pPr marL="230188"/>
            <a:r>
              <a:rPr lang="en-US" sz="40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침대에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눕자마자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잠이 </a:t>
            </a:r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들었어요</a:t>
            </a:r>
            <a:r>
              <a:rPr lang="en-US" altLang="ko-KR" sz="40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4A82DC9-6500-1849-A906-4B29AE3FDFFA}"/>
              </a:ext>
            </a:extLst>
          </p:cNvPr>
          <p:cNvSpPr/>
          <p:nvPr/>
        </p:nvSpPr>
        <p:spPr>
          <a:xfrm>
            <a:off x="3524243" y="406672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4163"/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집에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오자마자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손을 </a:t>
            </a:r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씻어요</a:t>
            </a:r>
            <a:r>
              <a:rPr lang="en-US" altLang="ko-KR" sz="40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DB10FCB-68DC-AF48-9925-7FDB8AE01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5" y="1439274"/>
            <a:ext cx="3070620" cy="2075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DCD2735-09D9-9848-993A-710F00FC2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01" y="4113082"/>
            <a:ext cx="3070620" cy="197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5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6631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BF0CE1F-71DB-F74B-A7E1-A1CBAD99A460}"/>
              </a:ext>
            </a:extLst>
          </p:cNvPr>
          <p:cNvSpPr/>
          <p:nvPr/>
        </p:nvSpPr>
        <p:spPr>
          <a:xfrm>
            <a:off x="3782471" y="123567"/>
            <a:ext cx="7574692" cy="1205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집에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3600" b="1" u="sng" dirty="0">
                <a:solidFill>
                  <a:srgbClr val="1F55B2"/>
                </a:solidFill>
                <a:latin typeface="+mn-ea"/>
              </a:rPr>
              <a:t>오자마자</a:t>
            </a:r>
            <a:r>
              <a:rPr lang="ko-KR" altLang="en-US" sz="3600" dirty="0">
                <a:solidFill>
                  <a:schemeClr val="tx1"/>
                </a:solidFill>
                <a:latin typeface="+mn-ea"/>
              </a:rPr>
              <a:t> 숙제를 해요</a:t>
            </a:r>
            <a:r>
              <a:rPr lang="en-US" altLang="ko-KR" sz="3600" dirty="0">
                <a:solidFill>
                  <a:schemeClr val="tx1"/>
                </a:solidFill>
                <a:latin typeface="+mn-ea"/>
              </a:rPr>
              <a:t>.</a:t>
            </a:r>
            <a:endParaRPr lang="en-US" sz="36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33418C8-4FB2-0E4B-9EFF-6F9440616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876" y="123567"/>
            <a:ext cx="2089595" cy="1205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7149503-AD3C-0249-A840-8A4A0F9DD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04" y="1487435"/>
            <a:ext cx="11439588" cy="47723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A22E348-F768-2D47-84A2-51E698D3BCFE}"/>
              </a:ext>
            </a:extLst>
          </p:cNvPr>
          <p:cNvSpPr txBox="1"/>
          <p:nvPr/>
        </p:nvSpPr>
        <p:spPr>
          <a:xfrm>
            <a:off x="5194650" y="1802926"/>
            <a:ext cx="666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1F55B2"/>
                </a:solidFill>
              </a:rPr>
              <a:t>일어나자마자</a:t>
            </a:r>
            <a:r>
              <a:rPr lang="ko-KR" altLang="en-US" sz="2800" b="1" dirty="0"/>
              <a:t> 세수를 해요</a:t>
            </a:r>
            <a:endParaRPr lang="en-US" sz="2800" b="1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44E05AE-9B97-4D47-87E9-48DA78DDB20F}"/>
              </a:ext>
            </a:extLst>
          </p:cNvPr>
          <p:cNvSpPr txBox="1"/>
          <p:nvPr/>
        </p:nvSpPr>
        <p:spPr>
          <a:xfrm>
            <a:off x="5236533" y="3444693"/>
            <a:ext cx="666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1F55B2"/>
                </a:solidFill>
              </a:rPr>
              <a:t>밥을 먹자마자 </a:t>
            </a:r>
            <a:r>
              <a:rPr lang="ko-KR" altLang="en-US" sz="2800" b="1" dirty="0"/>
              <a:t>이를 닦아요</a:t>
            </a:r>
            <a:endParaRPr lang="en-US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A622299-5EC6-B543-8BFC-783951974062}"/>
              </a:ext>
            </a:extLst>
          </p:cNvPr>
          <p:cNvSpPr txBox="1"/>
          <p:nvPr/>
        </p:nvSpPr>
        <p:spPr>
          <a:xfrm>
            <a:off x="5236533" y="5060327"/>
            <a:ext cx="666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1F55B2"/>
                </a:solidFill>
              </a:rPr>
              <a:t>수업이 끝나자마자</a:t>
            </a:r>
            <a:r>
              <a:rPr lang="ko-KR" altLang="en-US" sz="2800" b="1" dirty="0"/>
              <a:t> 축구를 해요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2767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64 </a:t>
            </a:r>
            <a:r>
              <a:rPr lang="ko-KR" altLang="en-US" sz="4800" b="1" dirty="0">
                <a:latin typeface="+mn-ea"/>
              </a:rPr>
              <a:t>친구와 </a:t>
            </a:r>
            <a:r>
              <a:rPr lang="ko-KR" altLang="en-US" sz="4800" b="1" dirty="0" smtClean="0">
                <a:latin typeface="+mn-ea"/>
              </a:rPr>
              <a:t>이야기해 보아요</a:t>
            </a:r>
            <a:endParaRPr lang="en-US" sz="4800" b="1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012B5E95-78F2-DF40-A42A-B56D189FE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512693"/>
              </p:ext>
            </p:extLst>
          </p:nvPr>
        </p:nvGraphicFramePr>
        <p:xfrm>
          <a:off x="129059" y="1150954"/>
          <a:ext cx="11807568" cy="4792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57">
                  <a:extLst>
                    <a:ext uri="{9D8B030D-6E8A-4147-A177-3AD203B41FA5}">
                      <a16:colId xmlns="" xmlns:a16="http://schemas.microsoft.com/office/drawing/2014/main" val="3891870388"/>
                    </a:ext>
                  </a:extLst>
                </a:gridCol>
                <a:gridCol w="4226011">
                  <a:extLst>
                    <a:ext uri="{9D8B030D-6E8A-4147-A177-3AD203B41FA5}">
                      <a16:colId xmlns="" xmlns:a16="http://schemas.microsoft.com/office/drawing/2014/main" val="3172133084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3617198023"/>
                    </a:ext>
                  </a:extLst>
                </a:gridCol>
              </a:tblGrid>
              <a:tr h="95852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친구 이름 </a:t>
                      </a:r>
                      <a:r>
                        <a:rPr lang="en-US" altLang="ko-KR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en-US" sz="3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친구 이름 </a:t>
                      </a:r>
                      <a:r>
                        <a:rPr lang="en-US" altLang="ko-KR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en-US" sz="3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753802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dirty="0">
                          <a:latin typeface="+mn-ea"/>
                          <a:ea typeface="+mn-ea"/>
                        </a:rPr>
                        <a:t>방학 하자마자 </a:t>
                      </a:r>
                      <a:endParaRPr lang="en-US" altLang="ko-KR" sz="2800" b="1" dirty="0" smtClean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800" b="1" dirty="0" smtClean="0">
                          <a:latin typeface="+mn-ea"/>
                          <a:ea typeface="+mn-ea"/>
                        </a:rPr>
                        <a:t>뭘 </a:t>
                      </a:r>
                      <a:r>
                        <a:rPr lang="ko-KR" altLang="en-US" sz="2800" b="1" dirty="0">
                          <a:latin typeface="+mn-ea"/>
                          <a:ea typeface="+mn-ea"/>
                        </a:rPr>
                        <a:t>할 거야</a:t>
                      </a:r>
                      <a:r>
                        <a:rPr lang="en-US" altLang="ko-KR" sz="28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8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6589052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수업이 끝나자마자 뭘 해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7851807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집에 가자마자 뭐부터 해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1123907"/>
                  </a:ext>
                </a:extLst>
              </a:tr>
              <a:tr h="9585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학교에 오자마자 뭐부터 해</a:t>
                      </a:r>
                      <a:r>
                        <a:rPr lang="en-US" altLang="ko-KR" sz="28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554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6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1</a:t>
            </a:r>
            <a:r>
              <a:rPr lang="ko-KR" altLang="en-US" sz="4800" b="1" dirty="0">
                <a:latin typeface="+mn-ea"/>
              </a:rPr>
              <a:t>번만 듣고 빈칸을 </a:t>
            </a:r>
            <a:r>
              <a:rPr lang="ko-KR" altLang="en-US" sz="4800" b="1" dirty="0" smtClean="0">
                <a:latin typeface="+mn-ea"/>
              </a:rPr>
              <a:t>채워 보아요</a:t>
            </a:r>
            <a:r>
              <a:rPr lang="en-US" altLang="ko-KR" sz="4800" b="1" dirty="0" smtClean="0">
                <a:latin typeface="+mn-ea"/>
              </a:rPr>
              <a:t>.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Track 019" descr="Track 019">
            <a:hlinkClick r:id="" action="ppaction://media"/>
            <a:extLst>
              <a:ext uri="{FF2B5EF4-FFF2-40B4-BE49-F238E27FC236}">
                <a16:creationId xmlns="" xmlns:a16="http://schemas.microsoft.com/office/drawing/2014/main" id="{E79A5FD1-1E53-6B45-B960-C28FDF4934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8421" y="478826"/>
            <a:ext cx="2133600" cy="1820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F9FC05-8DC3-1840-BA43-332E70B37C6E}"/>
              </a:ext>
            </a:extLst>
          </p:cNvPr>
          <p:cNvSpPr txBox="1"/>
          <p:nvPr/>
        </p:nvSpPr>
        <p:spPr>
          <a:xfrm>
            <a:off x="140041" y="1059366"/>
            <a:ext cx="119119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얘들아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오늘 엄마가 쿠키를 만들었어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민지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와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제가 좋아하는 나비 </a:t>
            </a:r>
            <a:r>
              <a:rPr lang="ko-KR" altLang="en-US" sz="2800" dirty="0" smtClean="0">
                <a:latin typeface="+mn-ea"/>
              </a:rPr>
              <a:t>모양이네요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나비 모양 밖에</a:t>
            </a:r>
            <a:r>
              <a:rPr lang="ko-KR" altLang="en-US" sz="2800" dirty="0">
                <a:latin typeface="+mn-ea"/>
              </a:rPr>
              <a:t> 없어요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아니야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민수가 좋아하는 자동차 모양이랑 별 모양도 만들었어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진짜요</a:t>
            </a:r>
            <a:r>
              <a:rPr lang="en-US" altLang="ko-KR" sz="2800" dirty="0">
                <a:latin typeface="+mn-ea"/>
              </a:rPr>
              <a:t>?</a:t>
            </a:r>
            <a:r>
              <a:rPr lang="ko-KR" altLang="en-US" sz="2800" dirty="0">
                <a:latin typeface="+mn-ea"/>
              </a:rPr>
              <a:t> 빨리 먹어 볼래요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그래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이제 방금 만들어서 아직 따뜻해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어서 먹어 봐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만들자마자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먹으니까</a:t>
            </a:r>
            <a:r>
              <a:rPr lang="ko-KR" altLang="en-US" sz="2800" dirty="0">
                <a:latin typeface="+mn-ea"/>
              </a:rPr>
              <a:t> 정말 맛있어요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엄마가 다음에 또 만들어 줄게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sz="2800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03211DF-DDE0-4F40-99FC-24D46C3611ED}"/>
              </a:ext>
            </a:extLst>
          </p:cNvPr>
          <p:cNvSpPr/>
          <p:nvPr/>
        </p:nvSpPr>
        <p:spPr>
          <a:xfrm>
            <a:off x="2018004" y="2447048"/>
            <a:ext cx="2496065" cy="60842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7C03867-60FD-9C44-AE3A-7C550F4808B9}"/>
              </a:ext>
            </a:extLst>
          </p:cNvPr>
          <p:cNvSpPr/>
          <p:nvPr/>
        </p:nvSpPr>
        <p:spPr>
          <a:xfrm>
            <a:off x="1095366" y="4991672"/>
            <a:ext cx="3418703" cy="60842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5197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64 </a:t>
            </a:r>
            <a:r>
              <a:rPr lang="ko-KR" altLang="en-US" sz="4800" b="1" dirty="0">
                <a:latin typeface="+mn-ea"/>
              </a:rPr>
              <a:t>듣고 </a:t>
            </a:r>
            <a:r>
              <a:rPr lang="ko-KR" altLang="en-US" sz="4800" b="1" dirty="0" smtClean="0">
                <a:latin typeface="+mn-ea"/>
              </a:rPr>
              <a:t>답해 보세요</a:t>
            </a:r>
            <a:r>
              <a:rPr lang="en-US" altLang="ko-KR" sz="4800" b="1" dirty="0">
                <a:latin typeface="+mn-ea"/>
              </a:rPr>
              <a:t>.</a:t>
            </a:r>
            <a:r>
              <a:rPr lang="ko-KR" altLang="en-US" sz="4800" b="1" dirty="0">
                <a:latin typeface="+mn-ea"/>
              </a:rPr>
              <a:t> 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ko-KR" altLang="en-US" sz="3600" b="1" dirty="0">
                <a:latin typeface="+mn-ea"/>
              </a:rPr>
              <a:t>모양을 </a:t>
            </a:r>
            <a:r>
              <a:rPr lang="ko-KR" altLang="en-US" sz="3600" b="1" dirty="0" smtClean="0">
                <a:latin typeface="+mn-ea"/>
              </a:rPr>
              <a:t>그려 보세요</a:t>
            </a:r>
            <a:r>
              <a:rPr lang="en-US" altLang="ko-KR" sz="3600" b="1" dirty="0" smtClean="0">
                <a:latin typeface="+mn-ea"/>
              </a:rPr>
              <a:t>.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04828A-EE9B-1D46-AF4D-385292F151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4434"/>
          <a:stretch/>
        </p:blipFill>
        <p:spPr>
          <a:xfrm>
            <a:off x="704334" y="1251979"/>
            <a:ext cx="10330249" cy="2479762"/>
          </a:xfrm>
          <a:prstGeom prst="rect">
            <a:avLst/>
          </a:prstGeom>
        </p:spPr>
      </p:pic>
      <p:pic>
        <p:nvPicPr>
          <p:cNvPr id="4" name="Track 019" descr="Track 019">
            <a:hlinkClick r:id="" action="ppaction://media"/>
            <a:extLst>
              <a:ext uri="{FF2B5EF4-FFF2-40B4-BE49-F238E27FC236}">
                <a16:creationId xmlns="" xmlns:a16="http://schemas.microsoft.com/office/drawing/2014/main" id="{800B0C16-C96A-E747-BB11-A9E17E087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8400" y="0"/>
            <a:ext cx="2133600" cy="18207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87CA1C5-6AA6-F441-936C-52DBE8486FED}"/>
              </a:ext>
            </a:extLst>
          </p:cNvPr>
          <p:cNvSpPr/>
          <p:nvPr/>
        </p:nvSpPr>
        <p:spPr>
          <a:xfrm>
            <a:off x="808927" y="3787606"/>
            <a:ext cx="2298358" cy="202650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F2A403C-397C-9249-8E41-BE46C76F1533}"/>
              </a:ext>
            </a:extLst>
          </p:cNvPr>
          <p:cNvSpPr/>
          <p:nvPr/>
        </p:nvSpPr>
        <p:spPr>
          <a:xfrm>
            <a:off x="3373542" y="3780020"/>
            <a:ext cx="2298358" cy="202650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80D9C16-3A8A-E749-A86C-8EB0CC91FE23}"/>
              </a:ext>
            </a:extLst>
          </p:cNvPr>
          <p:cNvSpPr/>
          <p:nvPr/>
        </p:nvSpPr>
        <p:spPr>
          <a:xfrm>
            <a:off x="5938157" y="3780018"/>
            <a:ext cx="2298358" cy="202650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BA51CDE-0E7E-E94D-AD03-7E506CAD2F09}"/>
              </a:ext>
            </a:extLst>
          </p:cNvPr>
          <p:cNvSpPr/>
          <p:nvPr/>
        </p:nvSpPr>
        <p:spPr>
          <a:xfrm>
            <a:off x="8556883" y="3780017"/>
            <a:ext cx="2298358" cy="2026509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95769" y="3169888"/>
            <a:ext cx="423822" cy="462721"/>
          </a:xfrm>
          <a:prstGeom prst="ellips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7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5197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64 </a:t>
            </a:r>
            <a:r>
              <a:rPr lang="ko-KR" altLang="en-US" sz="4800" b="1" dirty="0">
                <a:latin typeface="+mn-ea"/>
              </a:rPr>
              <a:t>듣고 답해보세요</a:t>
            </a:r>
            <a:r>
              <a:rPr lang="en-US" altLang="ko-KR" sz="4800" b="1" dirty="0">
                <a:latin typeface="+mn-ea"/>
              </a:rPr>
              <a:t>.</a:t>
            </a:r>
            <a:r>
              <a:rPr lang="ko-KR" altLang="en-US" sz="4800" b="1" dirty="0">
                <a:latin typeface="+mn-ea"/>
              </a:rPr>
              <a:t> </a:t>
            </a:r>
            <a:endParaRPr lang="en-US" altLang="ko-KR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04828A-EE9B-1D46-AF4D-385292F151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5541"/>
          <a:stretch/>
        </p:blipFill>
        <p:spPr>
          <a:xfrm>
            <a:off x="704334" y="1251979"/>
            <a:ext cx="10330249" cy="786886"/>
          </a:xfrm>
          <a:prstGeom prst="rect">
            <a:avLst/>
          </a:prstGeom>
        </p:spPr>
      </p:pic>
      <p:pic>
        <p:nvPicPr>
          <p:cNvPr id="4" name="Track 019" descr="Track 019">
            <a:hlinkClick r:id="" action="ppaction://media"/>
            <a:extLst>
              <a:ext uri="{FF2B5EF4-FFF2-40B4-BE49-F238E27FC236}">
                <a16:creationId xmlns="" xmlns:a16="http://schemas.microsoft.com/office/drawing/2014/main" id="{800B0C16-C96A-E747-BB11-A9E17E087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8400" y="0"/>
            <a:ext cx="2133600" cy="2038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348E436-6E7E-E648-B4A1-98748FCBDE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334" y="2038865"/>
            <a:ext cx="10330248" cy="3175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8BB0A70-B2B3-BF42-B8E1-AD62F93E9434}"/>
              </a:ext>
            </a:extLst>
          </p:cNvPr>
          <p:cNvSpPr txBox="1"/>
          <p:nvPr/>
        </p:nvSpPr>
        <p:spPr>
          <a:xfrm>
            <a:off x="9897760" y="2511975"/>
            <a:ext cx="815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F55B2"/>
                </a:solidFill>
              </a:rPr>
              <a:t>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092B013-5287-B440-861A-E9362704A7CC}"/>
              </a:ext>
            </a:extLst>
          </p:cNvPr>
          <p:cNvSpPr txBox="1"/>
          <p:nvPr/>
        </p:nvSpPr>
        <p:spPr>
          <a:xfrm>
            <a:off x="9897760" y="3240498"/>
            <a:ext cx="815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F55B2"/>
                </a:solidFill>
              </a:rPr>
              <a:t>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EDEB681-48BB-C143-89F9-3054A5964C4D}"/>
              </a:ext>
            </a:extLst>
          </p:cNvPr>
          <p:cNvSpPr txBox="1"/>
          <p:nvPr/>
        </p:nvSpPr>
        <p:spPr>
          <a:xfrm>
            <a:off x="9897760" y="4563041"/>
            <a:ext cx="815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F55B2"/>
                </a:solidFill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C58D09F-75A4-4345-87A4-A1B8EB33526B}"/>
              </a:ext>
            </a:extLst>
          </p:cNvPr>
          <p:cNvSpPr txBox="1"/>
          <p:nvPr/>
        </p:nvSpPr>
        <p:spPr>
          <a:xfrm>
            <a:off x="9897759" y="3901770"/>
            <a:ext cx="815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F55B2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9552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 들었던 이야기의 빈칸 답을 </a:t>
            </a:r>
            <a:r>
              <a:rPr lang="ko-KR" altLang="en-US" sz="4800" b="1" dirty="0" smtClean="0">
                <a:latin typeface="+mn-ea"/>
              </a:rPr>
              <a:t>맞춰 보아요</a:t>
            </a:r>
            <a:r>
              <a:rPr lang="en-US" altLang="ko-KR" sz="4800" b="1" dirty="0" smtClean="0">
                <a:latin typeface="+mn-ea"/>
              </a:rPr>
              <a:t>.</a:t>
            </a:r>
            <a:endParaRPr lang="en-US" sz="4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F9FC05-8DC3-1840-BA43-332E70B37C6E}"/>
              </a:ext>
            </a:extLst>
          </p:cNvPr>
          <p:cNvSpPr txBox="1"/>
          <p:nvPr/>
        </p:nvSpPr>
        <p:spPr>
          <a:xfrm>
            <a:off x="2" y="1151948"/>
            <a:ext cx="1219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얘들아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오늘 엄마가 쿠키를 만들었어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민지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와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제가 좋아하는 나비 모양 이네요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나비 모양 밖에 </a:t>
            </a:r>
            <a:r>
              <a:rPr lang="ko-KR" altLang="en-US" sz="2800" dirty="0">
                <a:latin typeface="+mn-ea"/>
              </a:rPr>
              <a:t>없어요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아니야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민수가 좋아하는 자동차 모양이랑 별 모양도 만들었어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진짜요</a:t>
            </a:r>
            <a:r>
              <a:rPr lang="en-US" altLang="ko-KR" sz="2800" dirty="0">
                <a:latin typeface="+mn-ea"/>
              </a:rPr>
              <a:t>?</a:t>
            </a:r>
            <a:r>
              <a:rPr lang="ko-KR" altLang="en-US" sz="2800" dirty="0">
                <a:latin typeface="+mn-ea"/>
              </a:rPr>
              <a:t> 빨리 먹어 볼래요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그래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이제 방금 만들어서 아직 따뜻해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어서 먹어 봐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민수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만들자마자 먹으니까 </a:t>
            </a:r>
            <a:r>
              <a:rPr lang="ko-KR" altLang="en-US" sz="2800" dirty="0">
                <a:latin typeface="+mn-ea"/>
              </a:rPr>
              <a:t>정말 맛있어요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엄마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엄마가 다음에 또 만들어 줄게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sz="2800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03211DF-DDE0-4F40-99FC-24D46C3611ED}"/>
              </a:ext>
            </a:extLst>
          </p:cNvPr>
          <p:cNvSpPr/>
          <p:nvPr/>
        </p:nvSpPr>
        <p:spPr>
          <a:xfrm>
            <a:off x="1841156" y="2425448"/>
            <a:ext cx="2496065" cy="60842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7C03867-60FD-9C44-AE3A-7C550F4808B9}"/>
              </a:ext>
            </a:extLst>
          </p:cNvPr>
          <p:cNvSpPr/>
          <p:nvPr/>
        </p:nvSpPr>
        <p:spPr>
          <a:xfrm>
            <a:off x="985630" y="5008378"/>
            <a:ext cx="3418703" cy="608423"/>
          </a:xfrm>
          <a:prstGeom prst="rect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rack 019" descr="Track 019">
            <a:hlinkClick r:id="" action="ppaction://media"/>
            <a:extLst>
              <a:ext uri="{FF2B5EF4-FFF2-40B4-BE49-F238E27FC236}">
                <a16:creationId xmlns="" xmlns:a16="http://schemas.microsoft.com/office/drawing/2014/main" id="{E79A5FD1-1E53-6B45-B960-C28FDF4934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58400" y="786350"/>
            <a:ext cx="2133600" cy="18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5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65 </a:t>
            </a:r>
            <a:r>
              <a:rPr lang="ko-KR" altLang="en-US" sz="4800" b="1" dirty="0">
                <a:latin typeface="+mn-ea"/>
              </a:rPr>
              <a:t>읽고 문제를 </a:t>
            </a:r>
            <a:r>
              <a:rPr lang="ko-KR" altLang="en-US" sz="4800" b="1" dirty="0" smtClean="0">
                <a:latin typeface="+mn-ea"/>
              </a:rPr>
              <a:t>풀어 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7FA5823-27E3-D541-9F59-758FFB070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14" y="1059366"/>
            <a:ext cx="9094572" cy="520041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F1991AE2-B55E-BA49-90A6-536A5A5FE2B0}"/>
              </a:ext>
            </a:extLst>
          </p:cNvPr>
          <p:cNvCxnSpPr/>
          <p:nvPr/>
        </p:nvCxnSpPr>
        <p:spPr>
          <a:xfrm>
            <a:off x="2286000" y="3571103"/>
            <a:ext cx="7228703" cy="0"/>
          </a:xfrm>
          <a:prstGeom prst="line">
            <a:avLst/>
          </a:prstGeom>
          <a:ln w="3810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272606" y="4981912"/>
            <a:ext cx="423822" cy="462721"/>
          </a:xfrm>
          <a:prstGeom prst="ellips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D9B8AAE-5239-7B4E-B499-1D1266231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715" y="1059366"/>
            <a:ext cx="10140563" cy="33120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FA34D5F-FF4D-8949-A1EE-07E727043F27}"/>
              </a:ext>
            </a:extLst>
          </p:cNvPr>
          <p:cNvSpPr/>
          <p:nvPr/>
        </p:nvSpPr>
        <p:spPr>
          <a:xfrm>
            <a:off x="2" y="0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65 </a:t>
            </a:r>
            <a:r>
              <a:rPr lang="ko-KR" altLang="en-US" sz="4800" b="1" dirty="0">
                <a:latin typeface="+mn-ea"/>
              </a:rPr>
              <a:t>읽고 문제를 </a:t>
            </a:r>
            <a:r>
              <a:rPr lang="ko-KR" altLang="en-US" sz="4800" b="1" dirty="0" smtClean="0">
                <a:latin typeface="+mn-ea"/>
              </a:rPr>
              <a:t>풀어 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35EAD76-474C-634A-83C3-EBEDE463F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715" y="4371382"/>
            <a:ext cx="9564129" cy="1888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3387E8CC-9EF6-A04D-BCB3-2C0BEF55C830}"/>
              </a:ext>
            </a:extLst>
          </p:cNvPr>
          <p:cNvCxnSpPr>
            <a:cxnSpLocks/>
          </p:cNvCxnSpPr>
          <p:nvPr/>
        </p:nvCxnSpPr>
        <p:spPr>
          <a:xfrm>
            <a:off x="1173892" y="4053016"/>
            <a:ext cx="6437870" cy="0"/>
          </a:xfrm>
          <a:prstGeom prst="line">
            <a:avLst/>
          </a:prstGeom>
          <a:ln w="38100">
            <a:solidFill>
              <a:srgbClr val="8FD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7B5FFC4-0391-8949-B446-EB6EC43BE059}"/>
              </a:ext>
            </a:extLst>
          </p:cNvPr>
          <p:cNvSpPr txBox="1"/>
          <p:nvPr/>
        </p:nvSpPr>
        <p:spPr>
          <a:xfrm>
            <a:off x="9765953" y="4720997"/>
            <a:ext cx="539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F55B2"/>
                </a:solidFill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61FA48-A9DE-F440-B827-0897650DC98A}"/>
              </a:ext>
            </a:extLst>
          </p:cNvPr>
          <p:cNvSpPr txBox="1"/>
          <p:nvPr/>
        </p:nvSpPr>
        <p:spPr>
          <a:xfrm>
            <a:off x="9777040" y="5238252"/>
            <a:ext cx="539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F55B2"/>
                </a:solidFill>
              </a:rPr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9A49DC-D0C3-204E-9B69-0780820C4C14}"/>
              </a:ext>
            </a:extLst>
          </p:cNvPr>
          <p:cNvSpPr txBox="1"/>
          <p:nvPr/>
        </p:nvSpPr>
        <p:spPr>
          <a:xfrm>
            <a:off x="9723498" y="5699448"/>
            <a:ext cx="539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F55B2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10083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0" y="798023"/>
            <a:ext cx="1204856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얘들아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할머니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생신</a:t>
            </a:r>
            <a:r>
              <a:rPr lang="ko-KR" altLang="en-US" sz="2600" b="1" dirty="0">
                <a:latin typeface="+mn-ea"/>
              </a:rPr>
              <a:t>인데 뭘 준비하면 좋을까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우리는 벌써 선물을 </a:t>
            </a:r>
            <a:r>
              <a:rPr lang="ko-KR" altLang="en-US" sz="2600" b="1" dirty="0" smtClean="0">
                <a:latin typeface="+mn-ea"/>
              </a:rPr>
              <a:t>준비했어요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엄마랑 백화점에 가서 모자를 샀어요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돈이 조금밖에 없어서 우리 둘이 같이 선물을 샀어요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잘했어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어떤 모자를 샀어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분홍색 꽃무늬가 </a:t>
            </a:r>
            <a:r>
              <a:rPr lang="ko-KR" altLang="en-US" sz="2600" b="1" dirty="0">
                <a:latin typeface="+mn-ea"/>
              </a:rPr>
              <a:t>있는 모자예요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</a:t>
            </a:r>
            <a:r>
              <a:rPr lang="ko-KR" altLang="en-US" sz="2600" b="1" dirty="0" smtClean="0">
                <a:latin typeface="+mn-ea"/>
              </a:rPr>
              <a:t>와</a:t>
            </a:r>
            <a:r>
              <a:rPr lang="en-US" altLang="ko-KR" sz="2600" b="1" dirty="0" smtClean="0">
                <a:latin typeface="+mn-ea"/>
              </a:rPr>
              <a:t>!</a:t>
            </a:r>
            <a:r>
              <a:rPr lang="ko-KR" altLang="en-US" sz="2600" b="1" dirty="0" smtClean="0">
                <a:latin typeface="+mn-ea"/>
              </a:rPr>
              <a:t> </a:t>
            </a:r>
            <a:r>
              <a:rPr lang="ko-KR" altLang="en-US" sz="2600" b="1" dirty="0">
                <a:latin typeface="+mn-ea"/>
              </a:rPr>
              <a:t>할머니께서 아주 좋아하실 거야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도착하자마자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할머니께</a:t>
            </a:r>
            <a:r>
              <a:rPr lang="ko-KR" altLang="en-US" sz="2600" b="1" dirty="0">
                <a:latin typeface="+mn-ea"/>
              </a:rPr>
              <a:t> 선물부터 드릴 거예요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endParaRPr lang="en-US" altLang="ko-KR" sz="2600" b="1" dirty="0">
              <a:latin typeface="+mn-ea"/>
            </a:endParaRPr>
          </a:p>
        </p:txBody>
      </p:sp>
      <p:pic>
        <p:nvPicPr>
          <p:cNvPr id="3" name="Track 018" descr="Track 018">
            <a:hlinkClick r:id="" action="ppaction://media"/>
            <a:extLst>
              <a:ext uri="{FF2B5EF4-FFF2-40B4-BE49-F238E27FC236}">
                <a16:creationId xmlns="" xmlns:a16="http://schemas.microsoft.com/office/drawing/2014/main" id="{58A6EED7-2F95-1043-A11C-B77D3AE4CF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3622" y="-125976"/>
            <a:ext cx="2368375" cy="23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1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가족한테 </a:t>
            </a:r>
            <a:r>
              <a:rPr lang="ko-KR" altLang="en-US" sz="4800" b="1" dirty="0" smtClean="0">
                <a:latin typeface="+mn-ea"/>
              </a:rPr>
              <a:t>선물해 주고 </a:t>
            </a:r>
            <a:r>
              <a:rPr lang="ko-KR" altLang="en-US" sz="4800" b="1" dirty="0">
                <a:latin typeface="+mn-ea"/>
              </a:rPr>
              <a:t>싶은 것</a:t>
            </a:r>
            <a:endParaRPr lang="en-US" sz="4800" b="1" dirty="0">
              <a:latin typeface="+mn-ea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498E42B6-39BA-C64C-96CB-E15DC0AF70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875240"/>
              </p:ext>
            </p:extLst>
          </p:nvPr>
        </p:nvGraphicFramePr>
        <p:xfrm>
          <a:off x="215558" y="2153536"/>
          <a:ext cx="8322961" cy="3361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561">
                  <a:extLst>
                    <a:ext uri="{9D8B030D-6E8A-4147-A177-3AD203B41FA5}">
                      <a16:colId xmlns="" xmlns:a16="http://schemas.microsoft.com/office/drawing/2014/main" val="4144880327"/>
                    </a:ext>
                  </a:extLst>
                </a:gridCol>
                <a:gridCol w="5404400">
                  <a:extLst>
                    <a:ext uri="{9D8B030D-6E8A-4147-A177-3AD203B41FA5}">
                      <a16:colId xmlns="" xmlns:a16="http://schemas.microsoft.com/office/drawing/2014/main" val="4290893964"/>
                    </a:ext>
                  </a:extLst>
                </a:gridCol>
              </a:tblGrid>
              <a:tr h="1028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누구에게 선물하고 싶어요</a:t>
                      </a: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9289966"/>
                  </a:ext>
                </a:extLst>
              </a:tr>
              <a:tr h="9919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무엇을 선물하고 싶어요</a:t>
                      </a: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4114007"/>
                  </a:ext>
                </a:extLst>
              </a:tr>
              <a:tr h="9919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왜 그 선물을 </a:t>
                      </a:r>
                      <a:endParaRPr lang="en-US" altLang="ko-KR" sz="24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하고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싶어요</a:t>
                      </a: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D2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198996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2D4F7F1-FC47-4F44-B0C8-B068387601B8}"/>
              </a:ext>
            </a:extLst>
          </p:cNvPr>
          <p:cNvSpPr/>
          <p:nvPr/>
        </p:nvSpPr>
        <p:spPr>
          <a:xfrm>
            <a:off x="8835081" y="2153536"/>
            <a:ext cx="3101546" cy="30120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</a:rPr>
              <a:t>하고 싶은 선물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그려 보기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67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70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85351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어휘 복습</a:t>
            </a:r>
            <a:r>
              <a:rPr lang="en-US" altLang="ko-KR" sz="6000" b="1" dirty="0">
                <a:latin typeface="+mn-ea"/>
              </a:rPr>
              <a:t>!</a:t>
            </a:r>
            <a:r>
              <a:rPr lang="ko-KR" altLang="en-US" sz="6000" b="1" dirty="0">
                <a:latin typeface="+mn-ea"/>
              </a:rPr>
              <a:t> </a:t>
            </a:r>
            <a:r>
              <a:rPr lang="en-US" altLang="ko-KR" sz="6000" b="1" dirty="0">
                <a:latin typeface="+mn-ea"/>
              </a:rPr>
              <a:t>5</a:t>
            </a:r>
            <a:r>
              <a:rPr lang="ko-KR" altLang="en-US" sz="6000" b="1" dirty="0">
                <a:latin typeface="+mn-ea"/>
              </a:rPr>
              <a:t>초 퀴즈</a:t>
            </a:r>
            <a:endParaRPr lang="en-US" sz="6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296B21-D7AD-8549-9772-9497CDDC91A9}"/>
              </a:ext>
            </a:extLst>
          </p:cNvPr>
          <p:cNvSpPr txBox="1"/>
          <p:nvPr/>
        </p:nvSpPr>
        <p:spPr>
          <a:xfrm>
            <a:off x="2133597" y="3287206"/>
            <a:ext cx="882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latin typeface="+mn-ea"/>
              </a:rPr>
              <a:t>몇 개 </a:t>
            </a:r>
            <a:r>
              <a:rPr lang="ko-KR" altLang="en-US" sz="4400" dirty="0">
                <a:latin typeface="+mn-ea"/>
              </a:rPr>
              <a:t>맞췄는지 세어 봅시다</a:t>
            </a:r>
            <a:r>
              <a:rPr lang="en-US" altLang="ko-KR" sz="4400" dirty="0">
                <a:latin typeface="+mn-ea"/>
              </a:rPr>
              <a:t>!</a:t>
            </a:r>
            <a:endParaRPr 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781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9F28E36-50C9-A345-946A-804CEF16F414}"/>
              </a:ext>
            </a:extLst>
          </p:cNvPr>
          <p:cNvSpPr/>
          <p:nvPr/>
        </p:nvSpPr>
        <p:spPr>
          <a:xfrm>
            <a:off x="1772047" y="1274021"/>
            <a:ext cx="7710616" cy="310154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B788FF5-6542-7648-9EDE-DB1D54881B5E}"/>
              </a:ext>
            </a:extLst>
          </p:cNvPr>
          <p:cNvSpPr txBox="1"/>
          <p:nvPr/>
        </p:nvSpPr>
        <p:spPr>
          <a:xfrm>
            <a:off x="2272940" y="1835750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보라색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7676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초록색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363231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흰색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404228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46648" y="1742303"/>
            <a:ext cx="7710616" cy="310154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빨강색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168217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1F5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 err="1"/>
              <a:t>파랑색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81794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노랑색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94378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남색</a:t>
            </a:r>
            <a:endParaRPr lang="en-US" sz="1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9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574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갈색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137748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어떤 무늬를 알아요</a:t>
            </a:r>
            <a:r>
              <a:rPr lang="en-US" altLang="ko-KR" sz="4000" b="1" dirty="0">
                <a:latin typeface="+mn-ea"/>
              </a:rPr>
              <a:t>?</a:t>
            </a:r>
            <a:r>
              <a:rPr lang="ko-KR" altLang="en-US" sz="4000" b="1" dirty="0">
                <a:latin typeface="+mn-ea"/>
              </a:rPr>
              <a:t> 어떤 색을 알고 있어요</a:t>
            </a:r>
            <a:r>
              <a:rPr lang="en-US" altLang="ko-KR" sz="4000" b="1" dirty="0">
                <a:latin typeface="+mn-ea"/>
              </a:rPr>
              <a:t>?</a:t>
            </a:r>
            <a:endParaRPr lang="en-US" sz="4000" b="1" dirty="0">
              <a:latin typeface="+mn-ea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1681BEB0-07CE-BA42-909E-72ABD12F704A}"/>
              </a:ext>
            </a:extLst>
          </p:cNvPr>
          <p:cNvSpPr/>
          <p:nvPr/>
        </p:nvSpPr>
        <p:spPr>
          <a:xfrm>
            <a:off x="1618736" y="2545490"/>
            <a:ext cx="2706130" cy="2409567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무늬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1C5BE300-5E08-DC40-8351-6FC500ACE312}"/>
              </a:ext>
            </a:extLst>
          </p:cNvPr>
          <p:cNvSpPr/>
          <p:nvPr/>
        </p:nvSpPr>
        <p:spPr>
          <a:xfrm>
            <a:off x="8073081" y="2545489"/>
            <a:ext cx="2706130" cy="2409567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5" name="Cloud Callout 4">
            <a:extLst>
              <a:ext uri="{FF2B5EF4-FFF2-40B4-BE49-F238E27FC236}">
                <a16:creationId xmlns="" xmlns:a16="http://schemas.microsoft.com/office/drawing/2014/main" id="{068919A5-9E64-4842-A443-1769D65A8899}"/>
              </a:ext>
            </a:extLst>
          </p:cNvPr>
          <p:cNvSpPr/>
          <p:nvPr/>
        </p:nvSpPr>
        <p:spPr>
          <a:xfrm>
            <a:off x="4324866" y="1417457"/>
            <a:ext cx="1771134" cy="1259022"/>
          </a:xfrm>
          <a:prstGeom prst="cloudCallout">
            <a:avLst>
              <a:gd name="adj1" fmla="val -71840"/>
              <a:gd name="adj2" fmla="val 52183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rgbClr val="1F55B2"/>
                </a:solidFill>
              </a:rPr>
              <a:t>꽃 무늬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9" name="Cloud Callout 8">
            <a:extLst>
              <a:ext uri="{FF2B5EF4-FFF2-40B4-BE49-F238E27FC236}">
                <a16:creationId xmlns="" xmlns:a16="http://schemas.microsoft.com/office/drawing/2014/main" id="{EDC909DC-95D7-4541-8386-0CB0B3E1F8A7}"/>
              </a:ext>
            </a:extLst>
          </p:cNvPr>
          <p:cNvSpPr/>
          <p:nvPr/>
        </p:nvSpPr>
        <p:spPr>
          <a:xfrm>
            <a:off x="9611361" y="1086150"/>
            <a:ext cx="2314918" cy="1302178"/>
          </a:xfrm>
          <a:prstGeom prst="cloudCallout">
            <a:avLst>
              <a:gd name="adj1" fmla="val -49627"/>
              <a:gd name="adj2" fmla="val 7400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err="1">
                <a:solidFill>
                  <a:srgbClr val="1F55B2"/>
                </a:solidFill>
              </a:rPr>
              <a:t>파랑색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0" name="Cloud Callout 9">
            <a:extLst>
              <a:ext uri="{FF2B5EF4-FFF2-40B4-BE49-F238E27FC236}">
                <a16:creationId xmlns="" xmlns:a16="http://schemas.microsoft.com/office/drawing/2014/main" id="{53DCE83B-56B5-E649-8EC2-49A9372FEEDE}"/>
              </a:ext>
            </a:extLst>
          </p:cNvPr>
          <p:cNvSpPr/>
          <p:nvPr/>
        </p:nvSpPr>
        <p:spPr>
          <a:xfrm>
            <a:off x="4341307" y="4667640"/>
            <a:ext cx="1613233" cy="1302178"/>
          </a:xfrm>
          <a:prstGeom prst="cloudCallout">
            <a:avLst>
              <a:gd name="adj1" fmla="val -71074"/>
              <a:gd name="adj2" fmla="val -4460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1F55B2"/>
                </a:solidFill>
              </a:rPr>
              <a:t>??????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1" name="Cloud Callout 10">
            <a:extLst>
              <a:ext uri="{FF2B5EF4-FFF2-40B4-BE49-F238E27FC236}">
                <a16:creationId xmlns="" xmlns:a16="http://schemas.microsoft.com/office/drawing/2014/main" id="{21630179-7F55-A041-BC2E-0396EED65195}"/>
              </a:ext>
            </a:extLst>
          </p:cNvPr>
          <p:cNvSpPr/>
          <p:nvPr/>
        </p:nvSpPr>
        <p:spPr>
          <a:xfrm>
            <a:off x="76860" y="4955055"/>
            <a:ext cx="1335930" cy="1134093"/>
          </a:xfrm>
          <a:prstGeom prst="cloudCallout">
            <a:avLst>
              <a:gd name="adj1" fmla="val 79793"/>
              <a:gd name="adj2" fmla="val -8934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1F55B2"/>
                </a:solidFill>
              </a:rPr>
              <a:t>?????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2" name="Cloud Callout 11">
            <a:extLst>
              <a:ext uri="{FF2B5EF4-FFF2-40B4-BE49-F238E27FC236}">
                <a16:creationId xmlns="" xmlns:a16="http://schemas.microsoft.com/office/drawing/2014/main" id="{E8816981-615C-7144-83E2-2418AE249385}"/>
              </a:ext>
            </a:extLst>
          </p:cNvPr>
          <p:cNvSpPr/>
          <p:nvPr/>
        </p:nvSpPr>
        <p:spPr>
          <a:xfrm>
            <a:off x="76860" y="975282"/>
            <a:ext cx="1613233" cy="1302178"/>
          </a:xfrm>
          <a:prstGeom prst="cloudCallout">
            <a:avLst>
              <a:gd name="adj1" fmla="val 69863"/>
              <a:gd name="adj2" fmla="val 8539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rgbClr val="1F55B2"/>
                </a:solidFill>
              </a:rPr>
              <a:t>별 무늬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3" name="Cloud Callout 12">
            <a:extLst>
              <a:ext uri="{FF2B5EF4-FFF2-40B4-BE49-F238E27FC236}">
                <a16:creationId xmlns="" xmlns:a16="http://schemas.microsoft.com/office/drawing/2014/main" id="{B8124AD0-15FA-8D4F-944A-17A9394A50B5}"/>
              </a:ext>
            </a:extLst>
          </p:cNvPr>
          <p:cNvSpPr/>
          <p:nvPr/>
        </p:nvSpPr>
        <p:spPr>
          <a:xfrm>
            <a:off x="6608562" y="951716"/>
            <a:ext cx="2193568" cy="1259021"/>
          </a:xfrm>
          <a:prstGeom prst="cloudCallout">
            <a:avLst>
              <a:gd name="adj1" fmla="val 69863"/>
              <a:gd name="adj2" fmla="val 9108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rgbClr val="1F55B2"/>
                </a:solidFill>
              </a:rPr>
              <a:t>빨강색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="" xmlns:a16="http://schemas.microsoft.com/office/drawing/2014/main" id="{6FC423D2-D971-BF42-A5E2-603BC0EF59B5}"/>
              </a:ext>
            </a:extLst>
          </p:cNvPr>
          <p:cNvSpPr/>
          <p:nvPr/>
        </p:nvSpPr>
        <p:spPr>
          <a:xfrm>
            <a:off x="6801343" y="5042920"/>
            <a:ext cx="1613233" cy="1131545"/>
          </a:xfrm>
          <a:prstGeom prst="cloudCallout">
            <a:avLst>
              <a:gd name="adj1" fmla="val 53012"/>
              <a:gd name="adj2" fmla="val -7402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1F55B2"/>
                </a:solidFill>
              </a:rPr>
              <a:t>???????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="" xmlns:a16="http://schemas.microsoft.com/office/drawing/2014/main" id="{C125AB0F-E948-D746-B5F6-217555C3289E}"/>
              </a:ext>
            </a:extLst>
          </p:cNvPr>
          <p:cNvSpPr/>
          <p:nvPr/>
        </p:nvSpPr>
        <p:spPr>
          <a:xfrm>
            <a:off x="10693693" y="5120761"/>
            <a:ext cx="1298799" cy="929445"/>
          </a:xfrm>
          <a:prstGeom prst="cloudCallout">
            <a:avLst>
              <a:gd name="adj1" fmla="val -73993"/>
              <a:gd name="adj2" fmla="val -9189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1F55B2"/>
                </a:solidFill>
              </a:rPr>
              <a:t>??????</a:t>
            </a:r>
            <a:endParaRPr lang="en-US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81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주황색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3917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회색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167565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연두색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35490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하늘색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38168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rgbClr val="E375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분홍색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349267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F371AC2-5B58-604B-B02F-5713EC0187EE}"/>
              </a:ext>
            </a:extLst>
          </p:cNvPr>
          <p:cNvSpPr/>
          <p:nvPr/>
        </p:nvSpPr>
        <p:spPr>
          <a:xfrm>
            <a:off x="1772047" y="1789415"/>
            <a:ext cx="7710616" cy="31015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검정색</a:t>
            </a:r>
            <a:endParaRPr lang="en-US" sz="1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1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검정색</a:t>
            </a:r>
            <a:endParaRPr lang="en-US" sz="138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802BB14-2D28-A24C-834E-B64639985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072" y="605482"/>
            <a:ext cx="5680193" cy="51759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B80A2B1-197F-9343-BFB3-AEF4D4AEA24F}"/>
              </a:ext>
            </a:extLst>
          </p:cNvPr>
          <p:cNvSpPr txBox="1"/>
          <p:nvPr/>
        </p:nvSpPr>
        <p:spPr>
          <a:xfrm>
            <a:off x="2331305" y="24734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꽃무늬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120021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검정색</a:t>
            </a:r>
            <a:endParaRPr lang="en-US" sz="138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1742FE0-3EFA-6047-ABA9-ED8DC9ECE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73" y="371388"/>
            <a:ext cx="5997889" cy="5888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B80A2B1-197F-9343-BFB3-AEF4D4AEA24F}"/>
              </a:ext>
            </a:extLst>
          </p:cNvPr>
          <p:cNvSpPr txBox="1"/>
          <p:nvPr/>
        </p:nvSpPr>
        <p:spPr>
          <a:xfrm>
            <a:off x="1591946" y="282727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줄무늬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277141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31140-0167-D848-8AE2-D4B383983172}"/>
              </a:ext>
            </a:extLst>
          </p:cNvPr>
          <p:cNvSpPr txBox="1"/>
          <p:nvPr/>
        </p:nvSpPr>
        <p:spPr>
          <a:xfrm>
            <a:off x="2178905" y="2321004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검정색</a:t>
            </a:r>
            <a:endParaRPr lang="en-US" sz="138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E31F893-8325-264A-8DE9-600D6B127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430" y="313960"/>
            <a:ext cx="6246686" cy="58696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B80A2B1-197F-9343-BFB3-AEF4D4AEA24F}"/>
              </a:ext>
            </a:extLst>
          </p:cNvPr>
          <p:cNvSpPr txBox="1"/>
          <p:nvPr/>
        </p:nvSpPr>
        <p:spPr>
          <a:xfrm>
            <a:off x="2154632" y="1435569"/>
            <a:ext cx="648452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 err="1"/>
              <a:t>물방울무늬</a:t>
            </a:r>
            <a:endParaRPr lang="en-US" sz="13800" b="1" dirty="0"/>
          </a:p>
        </p:txBody>
      </p:sp>
    </p:spTree>
    <p:extLst>
      <p:ext uri="{BB962C8B-B14F-4D97-AF65-F5344CB8AC3E}">
        <p14:creationId xmlns:p14="http://schemas.microsoft.com/office/powerpoint/2010/main" val="3536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4" grpId="0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85351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어휘 복습</a:t>
            </a:r>
            <a:r>
              <a:rPr lang="en-US" altLang="ko-KR" sz="6000" b="1" dirty="0">
                <a:latin typeface="+mn-ea"/>
              </a:rPr>
              <a:t>!</a:t>
            </a:r>
            <a:r>
              <a:rPr lang="ko-KR" altLang="en-US" sz="6000" b="1" dirty="0">
                <a:latin typeface="+mn-ea"/>
              </a:rPr>
              <a:t> </a:t>
            </a:r>
            <a:r>
              <a:rPr lang="en-US" altLang="ko-KR" sz="6000" b="1" dirty="0">
                <a:latin typeface="+mn-ea"/>
              </a:rPr>
              <a:t>5</a:t>
            </a:r>
            <a:r>
              <a:rPr lang="ko-KR" altLang="en-US" sz="6000" b="1" dirty="0">
                <a:latin typeface="+mn-ea"/>
              </a:rPr>
              <a:t>초 퀴즈</a:t>
            </a:r>
            <a:endParaRPr lang="en-US" sz="6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296B21-D7AD-8549-9772-9497CDDC91A9}"/>
              </a:ext>
            </a:extLst>
          </p:cNvPr>
          <p:cNvSpPr txBox="1"/>
          <p:nvPr/>
        </p:nvSpPr>
        <p:spPr>
          <a:xfrm>
            <a:off x="1138878" y="1853513"/>
            <a:ext cx="99142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rgbClr val="1F55B2"/>
                </a:solidFill>
                <a:latin typeface="+mn-ea"/>
              </a:rPr>
              <a:t>몇 개 </a:t>
            </a:r>
            <a:r>
              <a:rPr lang="ko-KR" altLang="en-US" sz="4400" b="1" dirty="0">
                <a:solidFill>
                  <a:srgbClr val="1F55B2"/>
                </a:solidFill>
                <a:latin typeface="+mn-ea"/>
              </a:rPr>
              <a:t>맞췄는지 세어 봅시다</a:t>
            </a:r>
            <a:r>
              <a:rPr lang="en-US" altLang="ko-KR" sz="4400" b="1" dirty="0">
                <a:solidFill>
                  <a:srgbClr val="1F55B2"/>
                </a:solidFill>
                <a:latin typeface="+mn-ea"/>
              </a:rPr>
              <a:t>!</a:t>
            </a:r>
          </a:p>
          <a:p>
            <a:pPr algn="ctr"/>
            <a:endParaRPr lang="en-US" altLang="ko-KR" sz="4400" b="1" dirty="0">
              <a:solidFill>
                <a:srgbClr val="1F55B2"/>
              </a:solidFill>
              <a:latin typeface="+mn-ea"/>
            </a:endParaRPr>
          </a:p>
          <a:p>
            <a:pPr marL="227013" indent="-227013"/>
            <a:r>
              <a:rPr lang="en-US" altLang="ko-KR" sz="4400" dirty="0">
                <a:latin typeface="+mn-ea"/>
              </a:rPr>
              <a:t>17-15</a:t>
            </a:r>
            <a:r>
              <a:rPr lang="ko-KR" altLang="en-US" sz="4400" dirty="0">
                <a:latin typeface="+mn-ea"/>
              </a:rPr>
              <a:t> 너무너무 </a:t>
            </a:r>
            <a:r>
              <a:rPr lang="ko-KR" altLang="en-US" sz="4400" dirty="0" smtClean="0">
                <a:latin typeface="+mn-ea"/>
              </a:rPr>
              <a:t>잘했어요</a:t>
            </a:r>
            <a:r>
              <a:rPr lang="en-US" altLang="ko-KR" sz="4400" dirty="0" smtClean="0">
                <a:latin typeface="+mn-ea"/>
              </a:rPr>
              <a:t>!</a:t>
            </a:r>
            <a:r>
              <a:rPr lang="ko-KR" altLang="en-US" sz="4400" dirty="0" smtClean="0">
                <a:latin typeface="+mn-ea"/>
              </a:rPr>
              <a:t> </a:t>
            </a:r>
            <a:endParaRPr lang="en-US" altLang="ko-KR" sz="4400" dirty="0">
              <a:latin typeface="+mn-ea"/>
            </a:endParaRPr>
          </a:p>
          <a:p>
            <a:pPr marL="227013" indent="-227013"/>
            <a:r>
              <a:rPr lang="en-US" altLang="ko-KR" sz="4400" dirty="0">
                <a:latin typeface="+mn-ea"/>
              </a:rPr>
              <a:t>14-11</a:t>
            </a:r>
            <a:r>
              <a:rPr lang="ko-KR" altLang="en-US" sz="4400" dirty="0">
                <a:latin typeface="+mn-ea"/>
              </a:rPr>
              <a:t> 잘했어요</a:t>
            </a:r>
            <a:r>
              <a:rPr lang="en-US" altLang="ko-KR" sz="4400" dirty="0">
                <a:latin typeface="+mn-ea"/>
              </a:rPr>
              <a:t>!</a:t>
            </a:r>
            <a:r>
              <a:rPr lang="ko-KR" altLang="en-US" sz="4400" dirty="0">
                <a:latin typeface="+mn-ea"/>
              </a:rPr>
              <a:t> </a:t>
            </a:r>
            <a:endParaRPr lang="en-US" altLang="ko-KR" sz="4400" dirty="0">
              <a:latin typeface="+mn-ea"/>
            </a:endParaRPr>
          </a:p>
          <a:p>
            <a:pPr marL="1660525" indent="-1660525"/>
            <a:r>
              <a:rPr lang="en-US" altLang="ko-KR" sz="4400" dirty="0">
                <a:latin typeface="+mn-ea"/>
              </a:rPr>
              <a:t>10-6</a:t>
            </a:r>
            <a:r>
              <a:rPr lang="ko-KR" altLang="en-US" sz="4400" dirty="0">
                <a:latin typeface="+mn-ea"/>
              </a:rPr>
              <a:t>  </a:t>
            </a:r>
            <a:r>
              <a:rPr lang="ko-KR" altLang="en-US" sz="4400" dirty="0" smtClean="0">
                <a:latin typeface="+mn-ea"/>
              </a:rPr>
              <a:t>조금만 </a:t>
            </a:r>
            <a:r>
              <a:rPr lang="ko-KR" altLang="en-US" sz="4400" dirty="0">
                <a:latin typeface="+mn-ea"/>
              </a:rPr>
              <a:t>더 </a:t>
            </a:r>
            <a:r>
              <a:rPr lang="ko-KR" altLang="en-US" sz="4400" dirty="0" smtClean="0">
                <a:latin typeface="+mn-ea"/>
              </a:rPr>
              <a:t>노력해 보아요</a:t>
            </a:r>
            <a:r>
              <a:rPr lang="en-US" altLang="ko-KR" sz="4400" dirty="0" smtClean="0">
                <a:latin typeface="+mn-ea"/>
              </a:rPr>
              <a:t>!</a:t>
            </a:r>
            <a:endParaRPr lang="en-US" altLang="ko-KR" sz="4400" dirty="0">
              <a:latin typeface="+mn-ea"/>
            </a:endParaRPr>
          </a:p>
          <a:p>
            <a:pPr marL="227013" indent="-227013"/>
            <a:r>
              <a:rPr lang="en-US" altLang="ko-KR" sz="4400" dirty="0" smtClean="0">
                <a:latin typeface="+mn-ea"/>
              </a:rPr>
              <a:t> 5-0</a:t>
            </a:r>
            <a:r>
              <a:rPr lang="ko-KR" altLang="en-US" sz="4400" dirty="0" smtClean="0">
                <a:latin typeface="+mn-ea"/>
              </a:rPr>
              <a:t>   </a:t>
            </a:r>
            <a:r>
              <a:rPr lang="ko-KR" altLang="en-US" sz="4400" dirty="0">
                <a:latin typeface="+mn-ea"/>
              </a:rPr>
              <a:t>조금만 더 많이 </a:t>
            </a:r>
            <a:r>
              <a:rPr lang="ko-KR" altLang="en-US" sz="4400" dirty="0" smtClean="0">
                <a:latin typeface="+mn-ea"/>
              </a:rPr>
              <a:t>노력해 보아요</a:t>
            </a:r>
            <a:r>
              <a:rPr lang="en-US" altLang="ko-KR" sz="4400" dirty="0" smtClean="0">
                <a:latin typeface="+mn-ea"/>
              </a:rPr>
              <a:t>!</a:t>
            </a:r>
            <a:endParaRPr 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940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-6177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빨강색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690E8E0-C573-7C49-A97F-955C81486754}"/>
              </a:ext>
            </a:extLst>
          </p:cNvPr>
          <p:cNvSpPr/>
          <p:nvPr/>
        </p:nvSpPr>
        <p:spPr>
          <a:xfrm>
            <a:off x="9832524" y="240956"/>
            <a:ext cx="2174790" cy="138395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5400" b="1" dirty="0">
                <a:solidFill>
                  <a:srgbClr val="1F55B2"/>
                </a:solidFill>
              </a:rPr>
              <a:t>easy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97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18501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BC043AF-EF1D-7340-934D-F3EFBB515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307" y="2186524"/>
            <a:ext cx="7328529" cy="40497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48C3965-6AC1-B94D-9D63-790B29DB3E01}"/>
              </a:ext>
            </a:extLst>
          </p:cNvPr>
          <p:cNvSpPr txBox="1"/>
          <p:nvPr/>
        </p:nvSpPr>
        <p:spPr>
          <a:xfrm>
            <a:off x="2866892" y="3743356"/>
            <a:ext cx="3279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1F55B2"/>
                </a:solidFill>
              </a:rPr>
              <a:t>물방울무늬 </a:t>
            </a:r>
            <a:r>
              <a:rPr lang="ko-KR" altLang="en-US" sz="2000" b="1" dirty="0">
                <a:solidFill>
                  <a:srgbClr val="1F55B2"/>
                </a:solidFill>
              </a:rPr>
              <a:t>티셔츠 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255F395-553F-3145-8828-D7A4A399EE84}"/>
              </a:ext>
            </a:extLst>
          </p:cNvPr>
          <p:cNvSpPr txBox="1"/>
          <p:nvPr/>
        </p:nvSpPr>
        <p:spPr>
          <a:xfrm>
            <a:off x="7425212" y="3755912"/>
            <a:ext cx="2298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1F55B2"/>
                </a:solidFill>
              </a:rPr>
              <a:t>꽃무늬 </a:t>
            </a:r>
            <a:r>
              <a:rPr lang="ko-KR" altLang="en-US" sz="2000" b="1" dirty="0">
                <a:solidFill>
                  <a:srgbClr val="1F55B2"/>
                </a:solidFill>
              </a:rPr>
              <a:t>우산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1F64E5-68DB-104E-8E2B-76EBD5C904BB}"/>
              </a:ext>
            </a:extLst>
          </p:cNvPr>
          <p:cNvSpPr txBox="1"/>
          <p:nvPr/>
        </p:nvSpPr>
        <p:spPr>
          <a:xfrm>
            <a:off x="2915224" y="5777486"/>
            <a:ext cx="2298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1F55B2"/>
                </a:solidFill>
              </a:rPr>
              <a:t>줄무늬 </a:t>
            </a:r>
            <a:r>
              <a:rPr lang="ko-KR" altLang="en-US" sz="2000" b="1" dirty="0">
                <a:solidFill>
                  <a:srgbClr val="1F55B2"/>
                </a:solidFill>
              </a:rPr>
              <a:t>양말 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E6DCAC0-682B-AC47-85E8-512B9CBBF2ED}"/>
              </a:ext>
            </a:extLst>
          </p:cNvPr>
          <p:cNvSpPr txBox="1"/>
          <p:nvPr/>
        </p:nvSpPr>
        <p:spPr>
          <a:xfrm>
            <a:off x="7425211" y="5793895"/>
            <a:ext cx="2298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1F55B2"/>
                </a:solidFill>
              </a:rPr>
              <a:t>별 모양 </a:t>
            </a:r>
            <a:r>
              <a:rPr lang="ko-KR" altLang="en-US" sz="2000" b="1" dirty="0">
                <a:solidFill>
                  <a:srgbClr val="1F55B2"/>
                </a:solidFill>
              </a:rPr>
              <a:t>사탕 </a:t>
            </a:r>
            <a:endParaRPr lang="en-US" sz="2000" b="1" dirty="0">
              <a:solidFill>
                <a:srgbClr val="1F55B2"/>
              </a:solidFill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300" y="0"/>
            <a:ext cx="8115272" cy="218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2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50EFC03-07CD-0246-8AA0-104C0347F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816" y="3051428"/>
            <a:ext cx="8293443" cy="3191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EAAA254-2CA2-894D-B610-6EA66F95F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814" y="195300"/>
            <a:ext cx="6891122" cy="20421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E26269F-456E-A941-9B84-3F37FA74D9BE}"/>
              </a:ext>
            </a:extLst>
          </p:cNvPr>
          <p:cNvSpPr txBox="1"/>
          <p:nvPr/>
        </p:nvSpPr>
        <p:spPr>
          <a:xfrm>
            <a:off x="2482898" y="5575638"/>
            <a:ext cx="229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1F55B2"/>
                </a:solidFill>
              </a:rPr>
              <a:t>나비 모양 </a:t>
            </a:r>
            <a:r>
              <a:rPr lang="ko-KR" altLang="en-US" sz="2400" b="1" dirty="0">
                <a:solidFill>
                  <a:srgbClr val="1F55B2"/>
                </a:solidFill>
              </a:rPr>
              <a:t>쿠키 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D78EE7A-747C-7642-B304-62811F1375EE}"/>
              </a:ext>
            </a:extLst>
          </p:cNvPr>
          <p:cNvSpPr txBox="1"/>
          <p:nvPr/>
        </p:nvSpPr>
        <p:spPr>
          <a:xfrm>
            <a:off x="7410608" y="5558932"/>
            <a:ext cx="229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1F55B2"/>
                </a:solidFill>
              </a:rPr>
              <a:t>집 모양 </a:t>
            </a:r>
            <a:r>
              <a:rPr lang="ko-KR" altLang="en-US" sz="2400" b="1" dirty="0">
                <a:solidFill>
                  <a:srgbClr val="1F55B2"/>
                </a:solidFill>
              </a:rPr>
              <a:t>저금통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71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90FBB76-357A-6442-9216-6EDFE5965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8" y="0"/>
            <a:ext cx="10362832" cy="62597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7B1013F-0192-C545-BF90-736452D32E78}"/>
              </a:ext>
            </a:extLst>
          </p:cNvPr>
          <p:cNvSpPr txBox="1"/>
          <p:nvPr/>
        </p:nvSpPr>
        <p:spPr>
          <a:xfrm>
            <a:off x="2268666" y="2967076"/>
            <a:ext cx="6109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아버지는 버스 밖에 안 타요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2A80405-332C-DD4F-8EEB-207936DDAD22}"/>
              </a:ext>
            </a:extLst>
          </p:cNvPr>
          <p:cNvSpPr txBox="1"/>
          <p:nvPr/>
        </p:nvSpPr>
        <p:spPr>
          <a:xfrm>
            <a:off x="2261702" y="4382596"/>
            <a:ext cx="6109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저는 줄무늬 모자 밖에 안 샀어요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FA1548E-58D4-2C45-BC07-6E9573D284DC}"/>
              </a:ext>
            </a:extLst>
          </p:cNvPr>
          <p:cNvSpPr txBox="1"/>
          <p:nvPr/>
        </p:nvSpPr>
        <p:spPr>
          <a:xfrm>
            <a:off x="2299962" y="5777034"/>
            <a:ext cx="6109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동생은 고기 밖에 안 먹어요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5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DE9DC91-3E4A-DA49-8205-6E6FE91BD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243" y="38100"/>
            <a:ext cx="8330041" cy="62083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570059B-817C-3548-8FCD-EF2C486F329A}"/>
              </a:ext>
            </a:extLst>
          </p:cNvPr>
          <p:cNvSpPr txBox="1"/>
          <p:nvPr/>
        </p:nvSpPr>
        <p:spPr>
          <a:xfrm>
            <a:off x="6395641" y="2816341"/>
            <a:ext cx="371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한 조각 밖에 안 먹었어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4EEA840-CEC3-5B4E-BE4E-0C00C154D202}"/>
              </a:ext>
            </a:extLst>
          </p:cNvPr>
          <p:cNvSpPr txBox="1"/>
          <p:nvPr/>
        </p:nvSpPr>
        <p:spPr>
          <a:xfrm>
            <a:off x="5535410" y="4196225"/>
            <a:ext cx="451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바지 밖에 안 입어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5B7EB4E-88B2-0F43-B85F-0DB7300AD05B}"/>
              </a:ext>
            </a:extLst>
          </p:cNvPr>
          <p:cNvSpPr txBox="1"/>
          <p:nvPr/>
        </p:nvSpPr>
        <p:spPr>
          <a:xfrm>
            <a:off x="5136252" y="5643540"/>
            <a:ext cx="5462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미안해</a:t>
            </a:r>
            <a:r>
              <a:rPr lang="en-US" altLang="ko-KR" sz="2400" b="1" dirty="0">
                <a:solidFill>
                  <a:srgbClr val="1F55B2"/>
                </a:solidFill>
              </a:rPr>
              <a:t>,</a:t>
            </a:r>
            <a:r>
              <a:rPr lang="ko-KR" altLang="en-US" sz="2400" b="1" dirty="0">
                <a:solidFill>
                  <a:srgbClr val="1F55B2"/>
                </a:solidFill>
              </a:rPr>
              <a:t> 나는 연필 밖에 없어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3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6C88C9-646A-DB44-8472-3BB5F3644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743" y="0"/>
            <a:ext cx="9654510" cy="62597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54BFBA-E2C8-4749-A05F-F8F2A5A15B8B}"/>
              </a:ext>
            </a:extLst>
          </p:cNvPr>
          <p:cNvSpPr txBox="1"/>
          <p:nvPr/>
        </p:nvSpPr>
        <p:spPr>
          <a:xfrm>
            <a:off x="2688796" y="2967076"/>
            <a:ext cx="6109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수업이 끝나자마자 축구를 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2E0107E-AD83-CF4C-8EA7-798B5D0FE029}"/>
              </a:ext>
            </a:extLst>
          </p:cNvPr>
          <p:cNvSpPr txBox="1"/>
          <p:nvPr/>
        </p:nvSpPr>
        <p:spPr>
          <a:xfrm>
            <a:off x="2648816" y="4353022"/>
            <a:ext cx="6109215" cy="34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일어나자마자 세수를 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5E91B12-E9E7-2749-88FC-D7259608CE89}"/>
              </a:ext>
            </a:extLst>
          </p:cNvPr>
          <p:cNvSpPr txBox="1"/>
          <p:nvPr/>
        </p:nvSpPr>
        <p:spPr>
          <a:xfrm>
            <a:off x="2623649" y="5696752"/>
            <a:ext cx="6109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침대에 눕자마자 잤어요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29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728A65-868F-074F-BA41-6E04AB6C4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105" y="24074"/>
            <a:ext cx="8009786" cy="60831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8E1694E-6DC3-FE49-BF79-49279E464B9E}"/>
              </a:ext>
            </a:extLst>
          </p:cNvPr>
          <p:cNvSpPr txBox="1"/>
          <p:nvPr/>
        </p:nvSpPr>
        <p:spPr>
          <a:xfrm>
            <a:off x="5362832" y="2589571"/>
            <a:ext cx="2780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밖으로 나가자마자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79E12BC-9085-F94C-B00A-47CB8B06E531}"/>
              </a:ext>
            </a:extLst>
          </p:cNvPr>
          <p:cNvSpPr txBox="1"/>
          <p:nvPr/>
        </p:nvSpPr>
        <p:spPr>
          <a:xfrm>
            <a:off x="5405221" y="3946368"/>
            <a:ext cx="6109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감기에 </a:t>
            </a:r>
            <a:r>
              <a:rPr lang="ko-KR" altLang="en-US" sz="2000" b="1" dirty="0" err="1">
                <a:solidFill>
                  <a:srgbClr val="1F55B2"/>
                </a:solidFill>
              </a:rPr>
              <a:t>걸리자마자</a:t>
            </a:r>
            <a:r>
              <a:rPr lang="ko-KR" altLang="en-US" sz="2000" b="1" dirty="0">
                <a:solidFill>
                  <a:srgbClr val="1F55B2"/>
                </a:solidFill>
              </a:rPr>
              <a:t> 병원에 갔어요</a:t>
            </a:r>
            <a:endParaRPr lang="en-US" sz="20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49838E-02FE-634E-88C8-4209E8EFC9A4}"/>
              </a:ext>
            </a:extLst>
          </p:cNvPr>
          <p:cNvSpPr txBox="1"/>
          <p:nvPr/>
        </p:nvSpPr>
        <p:spPr>
          <a:xfrm>
            <a:off x="5362832" y="5283456"/>
            <a:ext cx="6109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1F55B2"/>
                </a:solidFill>
              </a:rPr>
              <a:t>세차를 하자마자 비가 왔어요</a:t>
            </a:r>
            <a:endParaRPr lang="en-US" sz="2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2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75764" y="413551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C4FD33-F9BB-6B43-92A5-31A54277E878}"/>
              </a:ext>
            </a:extLst>
          </p:cNvPr>
          <p:cNvSpPr/>
          <p:nvPr/>
        </p:nvSpPr>
        <p:spPr>
          <a:xfrm>
            <a:off x="175764" y="1226180"/>
            <a:ext cx="1184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coloring-pages.tistory.com/m/1369</a:t>
            </a: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 smtClean="0"/>
              <a:t>3-1 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노랑색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77BCAA69-055C-984F-9E1A-95D5A858B081}"/>
              </a:ext>
            </a:extLst>
          </p:cNvPr>
          <p:cNvSpPr/>
          <p:nvPr/>
        </p:nvSpPr>
        <p:spPr>
          <a:xfrm>
            <a:off x="9832524" y="240956"/>
            <a:ext cx="2174790" cy="138395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5400" b="1" dirty="0">
                <a:solidFill>
                  <a:srgbClr val="1F55B2"/>
                </a:solidFill>
              </a:rPr>
              <a:t>easy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2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/>
              <a:t>초록색</a:t>
            </a:r>
            <a:endParaRPr lang="en-US" sz="13800" b="1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646D79C-CC27-0B44-BC1E-7BDF45CD99C3}"/>
              </a:ext>
            </a:extLst>
          </p:cNvPr>
          <p:cNvSpPr/>
          <p:nvPr/>
        </p:nvSpPr>
        <p:spPr>
          <a:xfrm>
            <a:off x="9832524" y="240956"/>
            <a:ext cx="2174790" cy="138395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5400" b="1" dirty="0">
                <a:solidFill>
                  <a:srgbClr val="1F55B2"/>
                </a:solidFill>
              </a:rPr>
              <a:t>easy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9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0204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무슨 </a:t>
            </a:r>
            <a:r>
              <a:rPr lang="ko-KR" altLang="en-US" sz="4800" b="1" dirty="0" smtClean="0">
                <a:latin typeface="+mn-ea"/>
              </a:rPr>
              <a:t>색이에요</a:t>
            </a:r>
            <a:r>
              <a:rPr lang="en-US" altLang="ko-KR" sz="4800" b="1" dirty="0" smtClean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1B3C25-9ACE-B74E-BE09-B0A4B21CBD82}"/>
              </a:ext>
            </a:extLst>
          </p:cNvPr>
          <p:cNvSpPr/>
          <p:nvPr/>
        </p:nvSpPr>
        <p:spPr>
          <a:xfrm>
            <a:off x="185352" y="0"/>
            <a:ext cx="2483708" cy="1865870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1F55B2"/>
                </a:solidFill>
              </a:rPr>
              <a:t>색깔</a:t>
            </a:r>
            <a:endParaRPr lang="en-US" sz="6000" b="1" dirty="0">
              <a:solidFill>
                <a:srgbClr val="1F55B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4256167-F4A8-A34F-8629-0472F551758C}"/>
              </a:ext>
            </a:extLst>
          </p:cNvPr>
          <p:cNvSpPr/>
          <p:nvPr/>
        </p:nvSpPr>
        <p:spPr>
          <a:xfrm>
            <a:off x="2240690" y="1767016"/>
            <a:ext cx="7710616" cy="31015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F33D2-8B6F-B446-B98E-723C2ECFCF9A}"/>
              </a:ext>
            </a:extLst>
          </p:cNvPr>
          <p:cNvSpPr txBox="1"/>
          <p:nvPr/>
        </p:nvSpPr>
        <p:spPr>
          <a:xfrm>
            <a:off x="2895597" y="2321003"/>
            <a:ext cx="648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chemeClr val="bg1"/>
                </a:solidFill>
              </a:rPr>
              <a:t>검정색</a:t>
            </a:r>
            <a:endParaRPr lang="en-US" sz="138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8CCD200-CB97-784F-9C75-446F21E8B3F2}"/>
              </a:ext>
            </a:extLst>
          </p:cNvPr>
          <p:cNvSpPr/>
          <p:nvPr/>
        </p:nvSpPr>
        <p:spPr>
          <a:xfrm>
            <a:off x="9832524" y="240956"/>
            <a:ext cx="2174790" cy="1383958"/>
          </a:xfrm>
          <a:prstGeom prst="ellipse">
            <a:avLst/>
          </a:prstGeom>
          <a:solidFill>
            <a:srgbClr val="8FD2CB"/>
          </a:solidFill>
          <a:ln>
            <a:solidFill>
              <a:srgbClr val="8FD2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5400" b="1" dirty="0">
                <a:solidFill>
                  <a:srgbClr val="1F55B2"/>
                </a:solidFill>
              </a:rPr>
              <a:t>easy</a:t>
            </a:r>
            <a:endParaRPr lang="en-US" sz="6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1572</Words>
  <Application>Microsoft Office PowerPoint</Application>
  <PresentationFormat>Widescreen</PresentationFormat>
  <Paragraphs>437</Paragraphs>
  <Slides>67</Slides>
  <Notes>67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맑은 고딕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26</cp:revision>
  <dcterms:created xsi:type="dcterms:W3CDTF">2020-06-30T08:12:59Z</dcterms:created>
  <dcterms:modified xsi:type="dcterms:W3CDTF">2020-07-06T21:20:37Z</dcterms:modified>
</cp:coreProperties>
</file>